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79b44ca8e24d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76a66ec014e16"/>
  </p:sldMasterIdLst>
  <p:sldIdLst>
    <p:sldId xmlns:r="http://schemas.openxmlformats.org/officeDocument/2006/relationships" id="256" r:id="Ra701e9a8e94b4091"/>
    <p:sldId xmlns:r="http://schemas.openxmlformats.org/officeDocument/2006/relationships" id="257" r:id="R101cfc87f6274dad"/>
    <p:sldId xmlns:r="http://schemas.openxmlformats.org/officeDocument/2006/relationships" id="258" r:id="R05a1cd8521e0403c"/>
    <p:sldId xmlns:r="http://schemas.openxmlformats.org/officeDocument/2006/relationships" id="259" r:id="R92bcb7adff2e49b1"/>
    <p:sldId xmlns:r="http://schemas.openxmlformats.org/officeDocument/2006/relationships" id="260" r:id="Ra685d7ad52164ea2"/>
    <p:sldId xmlns:r="http://schemas.openxmlformats.org/officeDocument/2006/relationships" id="261" r:id="Racfe6919a13e445a"/>
    <p:sldId xmlns:r="http://schemas.openxmlformats.org/officeDocument/2006/relationships" id="262" r:id="Ra216733e073342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76a66ec014e16" /><Relationship Type="http://schemas.openxmlformats.org/officeDocument/2006/relationships/slide" Target="/ppt/slides/slide1.xml" Id="Ra701e9a8e94b4091" /><Relationship Type="http://schemas.openxmlformats.org/officeDocument/2006/relationships/slide" Target="/ppt/slides/slide2.xml" Id="R101cfc87f6274dad" /><Relationship Type="http://schemas.openxmlformats.org/officeDocument/2006/relationships/slide" Target="/ppt/slides/slide3.xml" Id="R05a1cd8521e0403c" /><Relationship Type="http://schemas.openxmlformats.org/officeDocument/2006/relationships/slide" Target="/ppt/slides/slide4.xml" Id="R92bcb7adff2e49b1" /><Relationship Type="http://schemas.openxmlformats.org/officeDocument/2006/relationships/slide" Target="/ppt/slides/slide5.xml" Id="Ra685d7ad52164ea2" /><Relationship Type="http://schemas.openxmlformats.org/officeDocument/2006/relationships/slide" Target="/ppt/slides/slide6.xml" Id="Racfe6919a13e445a" /><Relationship Type="http://schemas.openxmlformats.org/officeDocument/2006/relationships/slide" Target="/ppt/slides/slide7.xml" Id="Ra216733e073342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684ef7ed8847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8c266353947b2" /><Relationship Type="http://schemas.openxmlformats.org/officeDocument/2006/relationships/theme" Target="/ppt/slideMasters/theme/theme1.xml" Id="Rbd9db9ffedf9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a8c2663539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fb25bfe0749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4ebb6c3eb49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b2f4d92bc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002f9c04c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9cc25c9a041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df52eecb140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4a0adad55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