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8138c2c51a44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2f23beb9d4af0"/>
  </p:sldMasterIdLst>
  <p:sldIdLst>
    <p:sldId xmlns:r="http://schemas.openxmlformats.org/officeDocument/2006/relationships" id="256" r:id="R65f02e9d8fae4775"/>
    <p:sldId xmlns:r="http://schemas.openxmlformats.org/officeDocument/2006/relationships" id="257" r:id="R13984ddca09c42d7"/>
    <p:sldId xmlns:r="http://schemas.openxmlformats.org/officeDocument/2006/relationships" id="258" r:id="Reb8e496154d747f5"/>
    <p:sldId xmlns:r="http://schemas.openxmlformats.org/officeDocument/2006/relationships" id="259" r:id="R76603d2c5ca74ee4"/>
    <p:sldId xmlns:r="http://schemas.openxmlformats.org/officeDocument/2006/relationships" id="260" r:id="R1dbc54b25bf04a51"/>
    <p:sldId xmlns:r="http://schemas.openxmlformats.org/officeDocument/2006/relationships" id="261" r:id="R2451cad71d8a4c20"/>
    <p:sldId xmlns:r="http://schemas.openxmlformats.org/officeDocument/2006/relationships" id="262" r:id="R9f7915525e5c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2f23beb9d4af0" /><Relationship Type="http://schemas.openxmlformats.org/officeDocument/2006/relationships/slide" Target="/ppt/slides/slide1.xml" Id="R65f02e9d8fae4775" /><Relationship Type="http://schemas.openxmlformats.org/officeDocument/2006/relationships/slide" Target="/ppt/slides/slide2.xml" Id="R13984ddca09c42d7" /><Relationship Type="http://schemas.openxmlformats.org/officeDocument/2006/relationships/slide" Target="/ppt/slides/slide3.xml" Id="Reb8e496154d747f5" /><Relationship Type="http://schemas.openxmlformats.org/officeDocument/2006/relationships/slide" Target="/ppt/slides/slide4.xml" Id="R76603d2c5ca74ee4" /><Relationship Type="http://schemas.openxmlformats.org/officeDocument/2006/relationships/slide" Target="/ppt/slides/slide5.xml" Id="R1dbc54b25bf04a51" /><Relationship Type="http://schemas.openxmlformats.org/officeDocument/2006/relationships/slide" Target="/ppt/slides/slide6.xml" Id="R2451cad71d8a4c20" /><Relationship Type="http://schemas.openxmlformats.org/officeDocument/2006/relationships/slide" Target="/ppt/slides/slide7.xml" Id="R9f7915525e5c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2482da2baa40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91f7f96d7549d4" /><Relationship Type="http://schemas.openxmlformats.org/officeDocument/2006/relationships/theme" Target="/ppt/slideMasters/theme/theme1.xml" Id="Rff3a09e658514a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91f7f96d7549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70ed9e40448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207a169cf947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657fc51e6b42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5b0eb6c06421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368631aa224e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ebfa7eaca845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44e474389f42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SWOOP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SWOOP GROUP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201 863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3 009 665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3 059 672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MARTIN WIK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Kalvedalsveien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5019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916 640 471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SWOOP GROUP AS</a:t>
            </a:r>
          </a:p>
        </p:txBody>
      </p:sp>
    </p:spTree>
  </p:cSld>
  <p:clrMapOvr>
    <a:masterClrMapping xmlns:a="http://schemas.openxmlformats.org/drawingml/2006/main"/>
  </p:clrMapOvr>
</p:sld>
</file>