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4de2b02b7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2797f6c9f43a5"/>
  </p:sldMasterIdLst>
  <p:sldIdLst>
    <p:sldId xmlns:r="http://schemas.openxmlformats.org/officeDocument/2006/relationships" id="256" r:id="R1cdb4675112a4a83"/>
    <p:sldId xmlns:r="http://schemas.openxmlformats.org/officeDocument/2006/relationships" id="257" r:id="R7718ec4e050946d0"/>
    <p:sldId xmlns:r="http://schemas.openxmlformats.org/officeDocument/2006/relationships" id="258" r:id="Re24720ad1f87412f"/>
    <p:sldId xmlns:r="http://schemas.openxmlformats.org/officeDocument/2006/relationships" id="259" r:id="R9899fa8013d64c67"/>
    <p:sldId xmlns:r="http://schemas.openxmlformats.org/officeDocument/2006/relationships" id="260" r:id="R2b35dc7200f24239"/>
    <p:sldId xmlns:r="http://schemas.openxmlformats.org/officeDocument/2006/relationships" id="261" r:id="R7422397c87f34a15"/>
    <p:sldId xmlns:r="http://schemas.openxmlformats.org/officeDocument/2006/relationships" id="262" r:id="Rc50e13c46b5a46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2797f6c9f43a5" /><Relationship Type="http://schemas.openxmlformats.org/officeDocument/2006/relationships/slide" Target="/ppt/slides/slide1.xml" Id="R1cdb4675112a4a83" /><Relationship Type="http://schemas.openxmlformats.org/officeDocument/2006/relationships/slide" Target="/ppt/slides/slide2.xml" Id="R7718ec4e050946d0" /><Relationship Type="http://schemas.openxmlformats.org/officeDocument/2006/relationships/slide" Target="/ppt/slides/slide3.xml" Id="Re24720ad1f87412f" /><Relationship Type="http://schemas.openxmlformats.org/officeDocument/2006/relationships/slide" Target="/ppt/slides/slide4.xml" Id="R9899fa8013d64c67" /><Relationship Type="http://schemas.openxmlformats.org/officeDocument/2006/relationships/slide" Target="/ppt/slides/slide5.xml" Id="R2b35dc7200f24239" /><Relationship Type="http://schemas.openxmlformats.org/officeDocument/2006/relationships/slide" Target="/ppt/slides/slide6.xml" Id="R7422397c87f34a15" /><Relationship Type="http://schemas.openxmlformats.org/officeDocument/2006/relationships/slide" Target="/ppt/slides/slide7.xml" Id="Rc50e13c46b5a46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a096bf599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35742217a42bf" /><Relationship Type="http://schemas.openxmlformats.org/officeDocument/2006/relationships/theme" Target="/ppt/slideMasters/theme/theme1.xml" Id="R8ccb28c66511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635742217a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31238bb5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60dfcbd8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f1adf9c7f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62c12335c48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95d7b8d57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a0b069ebf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4102f66c2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