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a556378e4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469f888e514856"/>
  </p:sldMasterIdLst>
  <p:sldIdLst>
    <p:sldId xmlns:r="http://schemas.openxmlformats.org/officeDocument/2006/relationships" id="256" r:id="Rbab070bc406a4c86"/>
    <p:sldId xmlns:r="http://schemas.openxmlformats.org/officeDocument/2006/relationships" id="257" r:id="R4891978a562e44a6"/>
    <p:sldId xmlns:r="http://schemas.openxmlformats.org/officeDocument/2006/relationships" id="258" r:id="R112ae7bb7d8f468a"/>
    <p:sldId xmlns:r="http://schemas.openxmlformats.org/officeDocument/2006/relationships" id="259" r:id="Rcb9ca2c6d2a3456e"/>
    <p:sldId xmlns:r="http://schemas.openxmlformats.org/officeDocument/2006/relationships" id="260" r:id="Rec1944c8320c423f"/>
    <p:sldId xmlns:r="http://schemas.openxmlformats.org/officeDocument/2006/relationships" id="261" r:id="R40ec2b5b14be43b3"/>
    <p:sldId xmlns:r="http://schemas.openxmlformats.org/officeDocument/2006/relationships" id="262" r:id="R53da4a59648c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69f888e514856" /><Relationship Type="http://schemas.openxmlformats.org/officeDocument/2006/relationships/slide" Target="/ppt/slides/slide1.xml" Id="Rbab070bc406a4c86" /><Relationship Type="http://schemas.openxmlformats.org/officeDocument/2006/relationships/slide" Target="/ppt/slides/slide2.xml" Id="R4891978a562e44a6" /><Relationship Type="http://schemas.openxmlformats.org/officeDocument/2006/relationships/slide" Target="/ppt/slides/slide3.xml" Id="R112ae7bb7d8f468a" /><Relationship Type="http://schemas.openxmlformats.org/officeDocument/2006/relationships/slide" Target="/ppt/slides/slide4.xml" Id="Rcb9ca2c6d2a3456e" /><Relationship Type="http://schemas.openxmlformats.org/officeDocument/2006/relationships/slide" Target="/ppt/slides/slide5.xml" Id="Rec1944c8320c423f" /><Relationship Type="http://schemas.openxmlformats.org/officeDocument/2006/relationships/slide" Target="/ppt/slides/slide6.xml" Id="R40ec2b5b14be43b3" /><Relationship Type="http://schemas.openxmlformats.org/officeDocument/2006/relationships/slide" Target="/ppt/slides/slide7.xml" Id="R53da4a59648c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9c06689144d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2a915eb0f4a82" /><Relationship Type="http://schemas.openxmlformats.org/officeDocument/2006/relationships/theme" Target="/ppt/slideMasters/theme/theme1.xml" Id="Rc4644c3cebb1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42a915eb0f4a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c3598f8dd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749e563d746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c0a456541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a7a91df9446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16a2fed0243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3dd51881744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3aef21eed45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 STRESS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 STRESS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1 977 607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2 984 709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 REZA NEJATIAN-GHORESHI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HAUER ÅRHUS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