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9706432c4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6698873ea40dd"/>
  </p:sldMasterIdLst>
  <p:sldIdLst>
    <p:sldId xmlns:r="http://schemas.openxmlformats.org/officeDocument/2006/relationships" id="256" r:id="R4c0e06f27c884863"/>
    <p:sldId xmlns:r="http://schemas.openxmlformats.org/officeDocument/2006/relationships" id="257" r:id="R3517221e4a504aba"/>
    <p:sldId xmlns:r="http://schemas.openxmlformats.org/officeDocument/2006/relationships" id="258" r:id="Rca4a8baae61e40ff"/>
    <p:sldId xmlns:r="http://schemas.openxmlformats.org/officeDocument/2006/relationships" id="259" r:id="R5718b080ee344fe7"/>
    <p:sldId xmlns:r="http://schemas.openxmlformats.org/officeDocument/2006/relationships" id="260" r:id="Rc76baf41f0254242"/>
    <p:sldId xmlns:r="http://schemas.openxmlformats.org/officeDocument/2006/relationships" id="261" r:id="Rd4ab3fb982404ef3"/>
    <p:sldId xmlns:r="http://schemas.openxmlformats.org/officeDocument/2006/relationships" id="262" r:id="R00344d776122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6698873ea40dd" /><Relationship Type="http://schemas.openxmlformats.org/officeDocument/2006/relationships/slide" Target="/ppt/slides/slide1.xml" Id="R4c0e06f27c884863" /><Relationship Type="http://schemas.openxmlformats.org/officeDocument/2006/relationships/slide" Target="/ppt/slides/slide2.xml" Id="R3517221e4a504aba" /><Relationship Type="http://schemas.openxmlformats.org/officeDocument/2006/relationships/slide" Target="/ppt/slides/slide3.xml" Id="Rca4a8baae61e40ff" /><Relationship Type="http://schemas.openxmlformats.org/officeDocument/2006/relationships/slide" Target="/ppt/slides/slide4.xml" Id="R5718b080ee344fe7" /><Relationship Type="http://schemas.openxmlformats.org/officeDocument/2006/relationships/slide" Target="/ppt/slides/slide5.xml" Id="Rc76baf41f0254242" /><Relationship Type="http://schemas.openxmlformats.org/officeDocument/2006/relationships/slide" Target="/ppt/slides/slide6.xml" Id="Rd4ab3fb982404ef3" /><Relationship Type="http://schemas.openxmlformats.org/officeDocument/2006/relationships/slide" Target="/ppt/slides/slide7.xml" Id="R00344d776122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1fdbc26ce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a4f6ec1544742" /><Relationship Type="http://schemas.openxmlformats.org/officeDocument/2006/relationships/theme" Target="/ppt/slideMasters/theme/theme1.xml" Id="R32b03b71a8834e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a4f6ec154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6cdcb1b82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eb165eea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7054aa993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a13f23543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8e86327a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0e87900346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f7b2e57fb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