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331e15bc7540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6427e94fa2448b"/>
  </p:sldMasterIdLst>
  <p:sldIdLst>
    <p:sldId xmlns:r="http://schemas.openxmlformats.org/officeDocument/2006/relationships" id="256" r:id="R58114f16ba904b96"/>
    <p:sldId xmlns:r="http://schemas.openxmlformats.org/officeDocument/2006/relationships" id="257" r:id="R36164f7a90054f62"/>
    <p:sldId xmlns:r="http://schemas.openxmlformats.org/officeDocument/2006/relationships" id="258" r:id="Rdd88eaa65aac4fb6"/>
    <p:sldId xmlns:r="http://schemas.openxmlformats.org/officeDocument/2006/relationships" id="259" r:id="R861cca0e71f0409c"/>
    <p:sldId xmlns:r="http://schemas.openxmlformats.org/officeDocument/2006/relationships" id="260" r:id="Ra43abf14eaca4896"/>
    <p:sldId xmlns:r="http://schemas.openxmlformats.org/officeDocument/2006/relationships" id="261" r:id="R88823e4c58564b2f"/>
    <p:sldId xmlns:r="http://schemas.openxmlformats.org/officeDocument/2006/relationships" id="262" r:id="R5361dd7b5c054c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6427e94fa2448b" /><Relationship Type="http://schemas.openxmlformats.org/officeDocument/2006/relationships/slide" Target="/ppt/slides/slide1.xml" Id="R58114f16ba904b96" /><Relationship Type="http://schemas.openxmlformats.org/officeDocument/2006/relationships/slide" Target="/ppt/slides/slide2.xml" Id="R36164f7a90054f62" /><Relationship Type="http://schemas.openxmlformats.org/officeDocument/2006/relationships/slide" Target="/ppt/slides/slide3.xml" Id="Rdd88eaa65aac4fb6" /><Relationship Type="http://schemas.openxmlformats.org/officeDocument/2006/relationships/slide" Target="/ppt/slides/slide4.xml" Id="R861cca0e71f0409c" /><Relationship Type="http://schemas.openxmlformats.org/officeDocument/2006/relationships/slide" Target="/ppt/slides/slide5.xml" Id="Ra43abf14eaca4896" /><Relationship Type="http://schemas.openxmlformats.org/officeDocument/2006/relationships/slide" Target="/ppt/slides/slide6.xml" Id="R88823e4c58564b2f" /><Relationship Type="http://schemas.openxmlformats.org/officeDocument/2006/relationships/slide" Target="/ppt/slides/slide7.xml" Id="R5361dd7b5c054c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c57eb4e37a44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ed1100dc2745f5" /><Relationship Type="http://schemas.openxmlformats.org/officeDocument/2006/relationships/theme" Target="/ppt/slideMasters/theme/theme1.xml" Id="R2e76dbf8bbc74e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ed1100dc2745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4005886a424f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e39ae779694b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f322797f9849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6caa2173f647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ea47d42f346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d7d28e4044e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105ac977724d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FRODE EVEN SUNDE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FRODE EVEN SUNDE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FRODE EVEN SUNDE AS ble etablert [år] og holder til i Eidsnes.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FRODE EVEN SUNDE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FRODE EVEN SUNDE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FRODE EVEN SUNDE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2 296 212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−87 194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−97 692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880 287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1 753 164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FRODE EVEN SUNDE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FRODE EVEN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FRODE EVEN SUNDE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Støleskaret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6037 Eidsnes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916 668 813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FRODE EVEN SUNDE AS</a:t>
            </a:r>
          </a:p>
        </p:txBody>
      </p:sp>
    </p:spTree>
  </p:cSld>
  <p:clrMapOvr>
    <a:masterClrMapping xmlns:a="http://schemas.openxmlformats.org/drawingml/2006/main"/>
  </p:clrMapOvr>
</p:sld>
</file>