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04002dd35042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1580bc007249eb"/>
  </p:sldMasterIdLst>
  <p:sldIdLst>
    <p:sldId xmlns:r="http://schemas.openxmlformats.org/officeDocument/2006/relationships" id="256" r:id="Re8a9039d97364b4b"/>
    <p:sldId xmlns:r="http://schemas.openxmlformats.org/officeDocument/2006/relationships" id="257" r:id="R7667685e12cc4f21"/>
    <p:sldId xmlns:r="http://schemas.openxmlformats.org/officeDocument/2006/relationships" id="258" r:id="R5002d7cea0fe4f64"/>
    <p:sldId xmlns:r="http://schemas.openxmlformats.org/officeDocument/2006/relationships" id="259" r:id="R3b890a46e7d74cd2"/>
    <p:sldId xmlns:r="http://schemas.openxmlformats.org/officeDocument/2006/relationships" id="260" r:id="R554f1003805a460d"/>
    <p:sldId xmlns:r="http://schemas.openxmlformats.org/officeDocument/2006/relationships" id="261" r:id="R907fd21c2b2d4f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1580bc007249eb" /><Relationship Type="http://schemas.openxmlformats.org/officeDocument/2006/relationships/slide" Target="/ppt/slides/slide1.xml" Id="Re8a9039d97364b4b" /><Relationship Type="http://schemas.openxmlformats.org/officeDocument/2006/relationships/slide" Target="/ppt/slides/slide2.xml" Id="R7667685e12cc4f21" /><Relationship Type="http://schemas.openxmlformats.org/officeDocument/2006/relationships/slide" Target="/ppt/slides/slide3.xml" Id="R5002d7cea0fe4f64" /><Relationship Type="http://schemas.openxmlformats.org/officeDocument/2006/relationships/slide" Target="/ppt/slides/slide4.xml" Id="R3b890a46e7d74cd2" /><Relationship Type="http://schemas.openxmlformats.org/officeDocument/2006/relationships/slide" Target="/ppt/slides/slide5.xml" Id="R554f1003805a460d" /><Relationship Type="http://schemas.openxmlformats.org/officeDocument/2006/relationships/slide" Target="/ppt/slides/slide6.xml" Id="R907fd21c2b2d4f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7324dc29604e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9ed9a1a48542cd" /><Relationship Type="http://schemas.openxmlformats.org/officeDocument/2006/relationships/theme" Target="/ppt/slideMasters/theme/theme1.xml" Id="Rd456957808ae4f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9ed9a1a48542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d476055b2242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4e189bef74e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4aec9059a749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81873dc5f45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bd4b46beca4b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2d8dd2a4f949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CHILL RETRO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CHILL RETRO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CHILL RETRO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CHILL RETRO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CHILL RETRO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CHILL RETRO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916 675 607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CHILL RETRO AS</a:t>
            </a:r>
          </a:p>
        </p:txBody>
      </p:sp>
    </p:spTree>
  </p:cSld>
  <p:clrMapOvr>
    <a:masterClrMapping xmlns:a="http://schemas.openxmlformats.org/drawingml/2006/main"/>
  </p:clrMapOvr>
</p:sld>
</file>