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ba07a7e0174e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4376f8ef2b47f8"/>
  </p:sldMasterIdLst>
  <p:sldIdLst>
    <p:sldId xmlns:r="http://schemas.openxmlformats.org/officeDocument/2006/relationships" id="256" r:id="R9881ec71ec644933"/>
    <p:sldId xmlns:r="http://schemas.openxmlformats.org/officeDocument/2006/relationships" id="257" r:id="Rb197762c1fd34e19"/>
    <p:sldId xmlns:r="http://schemas.openxmlformats.org/officeDocument/2006/relationships" id="258" r:id="Rc77281e2871a4a75"/>
    <p:sldId xmlns:r="http://schemas.openxmlformats.org/officeDocument/2006/relationships" id="259" r:id="R0e53fc3a440243c5"/>
    <p:sldId xmlns:r="http://schemas.openxmlformats.org/officeDocument/2006/relationships" id="260" r:id="Rf2c67956009541a5"/>
    <p:sldId xmlns:r="http://schemas.openxmlformats.org/officeDocument/2006/relationships" id="261" r:id="Ra06166a1acf344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376f8ef2b47f8" /><Relationship Type="http://schemas.openxmlformats.org/officeDocument/2006/relationships/slide" Target="/ppt/slides/slide1.xml" Id="R9881ec71ec644933" /><Relationship Type="http://schemas.openxmlformats.org/officeDocument/2006/relationships/slide" Target="/ppt/slides/slide2.xml" Id="Rb197762c1fd34e19" /><Relationship Type="http://schemas.openxmlformats.org/officeDocument/2006/relationships/slide" Target="/ppt/slides/slide3.xml" Id="Rc77281e2871a4a75" /><Relationship Type="http://schemas.openxmlformats.org/officeDocument/2006/relationships/slide" Target="/ppt/slides/slide4.xml" Id="R0e53fc3a440243c5" /><Relationship Type="http://schemas.openxmlformats.org/officeDocument/2006/relationships/slide" Target="/ppt/slides/slide5.xml" Id="Rf2c67956009541a5" /><Relationship Type="http://schemas.openxmlformats.org/officeDocument/2006/relationships/slide" Target="/ppt/slides/slide6.xml" Id="Ra06166a1acf344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15dcf6d5648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afc331e2d4c0e" /><Relationship Type="http://schemas.openxmlformats.org/officeDocument/2006/relationships/theme" Target="/ppt/slideMasters/theme/theme1.xml" Id="R6127a40262004f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afc331e2d4c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743effa9c4a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77efe528a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f4196411d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b5e04b22f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92c47b33948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86a6c0f3e4f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