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5156928ce4d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886a08915e49c9"/>
  </p:sldMasterIdLst>
  <p:sldIdLst>
    <p:sldId xmlns:r="http://schemas.openxmlformats.org/officeDocument/2006/relationships" id="256" r:id="Rb2424ab8344f49e3"/>
    <p:sldId xmlns:r="http://schemas.openxmlformats.org/officeDocument/2006/relationships" id="257" r:id="R01112406cf604b21"/>
    <p:sldId xmlns:r="http://schemas.openxmlformats.org/officeDocument/2006/relationships" id="258" r:id="R32e90f5194f84b28"/>
    <p:sldId xmlns:r="http://schemas.openxmlformats.org/officeDocument/2006/relationships" id="259" r:id="Ra064371201e44db3"/>
    <p:sldId xmlns:r="http://schemas.openxmlformats.org/officeDocument/2006/relationships" id="260" r:id="R1f1fc1c9c589476b"/>
    <p:sldId xmlns:r="http://schemas.openxmlformats.org/officeDocument/2006/relationships" id="261" r:id="R1f9b3b0d242e4c69"/>
    <p:sldId xmlns:r="http://schemas.openxmlformats.org/officeDocument/2006/relationships" id="262" r:id="Rafedd11aaf4c42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86a08915e49c9" /><Relationship Type="http://schemas.openxmlformats.org/officeDocument/2006/relationships/slide" Target="/ppt/slides/slide1.xml" Id="Rb2424ab8344f49e3" /><Relationship Type="http://schemas.openxmlformats.org/officeDocument/2006/relationships/slide" Target="/ppt/slides/slide2.xml" Id="R01112406cf604b21" /><Relationship Type="http://schemas.openxmlformats.org/officeDocument/2006/relationships/slide" Target="/ppt/slides/slide3.xml" Id="R32e90f5194f84b28" /><Relationship Type="http://schemas.openxmlformats.org/officeDocument/2006/relationships/slide" Target="/ppt/slides/slide4.xml" Id="Ra064371201e44db3" /><Relationship Type="http://schemas.openxmlformats.org/officeDocument/2006/relationships/slide" Target="/ppt/slides/slide5.xml" Id="R1f1fc1c9c589476b" /><Relationship Type="http://schemas.openxmlformats.org/officeDocument/2006/relationships/slide" Target="/ppt/slides/slide6.xml" Id="R1f9b3b0d242e4c69" /><Relationship Type="http://schemas.openxmlformats.org/officeDocument/2006/relationships/slide" Target="/ppt/slides/slide7.xml" Id="Rafedd11aaf4c42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f13b20134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1ecbe12db4219" /><Relationship Type="http://schemas.openxmlformats.org/officeDocument/2006/relationships/theme" Target="/ppt/slideMasters/theme/theme1.xml" Id="R098bd826b5ab45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1ecbe12db42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20f65d278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be1292a434e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e04aca2b6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92716cce448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04666d3d7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61022995e4a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1fd1d85e4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