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a40232ecbd34fc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40fa6aa108440bc"/>
  </p:sldMasterIdLst>
  <p:sldIdLst>
    <p:sldId xmlns:r="http://schemas.openxmlformats.org/officeDocument/2006/relationships" id="256" r:id="Rb96c49c13f924b05"/>
    <p:sldId xmlns:r="http://schemas.openxmlformats.org/officeDocument/2006/relationships" id="257" r:id="R9e5ff719548b4594"/>
    <p:sldId xmlns:r="http://schemas.openxmlformats.org/officeDocument/2006/relationships" id="258" r:id="Re8133e1a33374339"/>
    <p:sldId xmlns:r="http://schemas.openxmlformats.org/officeDocument/2006/relationships" id="259" r:id="R05d904cac93f497d"/>
    <p:sldId xmlns:r="http://schemas.openxmlformats.org/officeDocument/2006/relationships" id="260" r:id="R44f8aef114e04b4c"/>
    <p:sldId xmlns:r="http://schemas.openxmlformats.org/officeDocument/2006/relationships" id="261" r:id="R5ee39b6ea1204a7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40fa6aa108440bc" /><Relationship Type="http://schemas.openxmlformats.org/officeDocument/2006/relationships/slide" Target="/ppt/slides/slide1.xml" Id="Rb96c49c13f924b05" /><Relationship Type="http://schemas.openxmlformats.org/officeDocument/2006/relationships/slide" Target="/ppt/slides/slide2.xml" Id="R9e5ff719548b4594" /><Relationship Type="http://schemas.openxmlformats.org/officeDocument/2006/relationships/slide" Target="/ppt/slides/slide3.xml" Id="Re8133e1a33374339" /><Relationship Type="http://schemas.openxmlformats.org/officeDocument/2006/relationships/slide" Target="/ppt/slides/slide4.xml" Id="R05d904cac93f497d" /><Relationship Type="http://schemas.openxmlformats.org/officeDocument/2006/relationships/slide" Target="/ppt/slides/slide5.xml" Id="R44f8aef114e04b4c" /><Relationship Type="http://schemas.openxmlformats.org/officeDocument/2006/relationships/slide" Target="/ppt/slides/slide6.xml" Id="R5ee39b6ea1204a7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972304332344b7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bbe6fb753a446f" /><Relationship Type="http://schemas.openxmlformats.org/officeDocument/2006/relationships/theme" Target="/ppt/slideMasters/theme/theme1.xml" Id="Rcbb6316a231c488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ebbe6fb753a446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a1e05c22ce472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da4da5d767473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487b755c11427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def9c6c55f49e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b06cebd1924cc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c68462e630430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HARDINGART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HARDINGART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HARDINGART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HARDINGART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HARDINGART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HARDINGART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2017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785 131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75 847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−95 027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138 555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3 007 628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HARDINGART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916 808 607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HARDINGART AS</a:t>
            </a:r>
          </a:p>
        </p:txBody>
      </p:sp>
    </p:spTree>
  </p:cSld>
  <p:clrMapOvr>
    <a:masterClrMapping xmlns:a="http://schemas.openxmlformats.org/drawingml/2006/main"/>
  </p:clrMapOvr>
</p:sld>
</file>