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e464084dcb44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e3552e40cd4654"/>
  </p:sldMasterIdLst>
  <p:sldIdLst>
    <p:sldId xmlns:r="http://schemas.openxmlformats.org/officeDocument/2006/relationships" id="256" r:id="R3a9a18d05fcb4c7a"/>
    <p:sldId xmlns:r="http://schemas.openxmlformats.org/officeDocument/2006/relationships" id="257" r:id="Rbb91198488d84668"/>
    <p:sldId xmlns:r="http://schemas.openxmlformats.org/officeDocument/2006/relationships" id="258" r:id="Rff3656600f9e4dbf"/>
    <p:sldId xmlns:r="http://schemas.openxmlformats.org/officeDocument/2006/relationships" id="259" r:id="Rb61b70b82f324940"/>
    <p:sldId xmlns:r="http://schemas.openxmlformats.org/officeDocument/2006/relationships" id="260" r:id="R5302a78bd8a548c1"/>
    <p:sldId xmlns:r="http://schemas.openxmlformats.org/officeDocument/2006/relationships" id="261" r:id="R29f4fb88805e4bbf"/>
    <p:sldId xmlns:r="http://schemas.openxmlformats.org/officeDocument/2006/relationships" id="262" r:id="R7098959105634d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e3552e40cd4654" /><Relationship Type="http://schemas.openxmlformats.org/officeDocument/2006/relationships/slide" Target="/ppt/slides/slide1.xml" Id="R3a9a18d05fcb4c7a" /><Relationship Type="http://schemas.openxmlformats.org/officeDocument/2006/relationships/slide" Target="/ppt/slides/slide2.xml" Id="Rbb91198488d84668" /><Relationship Type="http://schemas.openxmlformats.org/officeDocument/2006/relationships/slide" Target="/ppt/slides/slide3.xml" Id="Rff3656600f9e4dbf" /><Relationship Type="http://schemas.openxmlformats.org/officeDocument/2006/relationships/slide" Target="/ppt/slides/slide4.xml" Id="Rb61b70b82f324940" /><Relationship Type="http://schemas.openxmlformats.org/officeDocument/2006/relationships/slide" Target="/ppt/slides/slide5.xml" Id="R5302a78bd8a548c1" /><Relationship Type="http://schemas.openxmlformats.org/officeDocument/2006/relationships/slide" Target="/ppt/slides/slide6.xml" Id="R29f4fb88805e4bbf" /><Relationship Type="http://schemas.openxmlformats.org/officeDocument/2006/relationships/slide" Target="/ppt/slides/slide7.xml" Id="R7098959105634d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c7f9fb03aa42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d73dc3b904fc1" /><Relationship Type="http://schemas.openxmlformats.org/officeDocument/2006/relationships/theme" Target="/ppt/slideMasters/theme/theme1.xml" Id="R4424f365441341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7d73dc3b904f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374b939e648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5f41b7fa249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72c76975549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fdecfe12c45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a988358ac49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8e8676ec344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15aa2d1de4c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H TORJUSEN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H TORJUSEN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839 724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583 699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516 623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2 753 779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3 633 175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 OG BEDRIFTSUTVIKLING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916 822 413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