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499e75809c45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3273d4b6d84373"/>
  </p:sldMasterIdLst>
  <p:sldIdLst>
    <p:sldId xmlns:r="http://schemas.openxmlformats.org/officeDocument/2006/relationships" id="256" r:id="Rc891a3c1cede4879"/>
    <p:sldId xmlns:r="http://schemas.openxmlformats.org/officeDocument/2006/relationships" id="257" r:id="R9f5369e9543f42ec"/>
    <p:sldId xmlns:r="http://schemas.openxmlformats.org/officeDocument/2006/relationships" id="258" r:id="R9888ba837bf74b43"/>
    <p:sldId xmlns:r="http://schemas.openxmlformats.org/officeDocument/2006/relationships" id="259" r:id="R9273e041a9f241f5"/>
    <p:sldId xmlns:r="http://schemas.openxmlformats.org/officeDocument/2006/relationships" id="260" r:id="Rc139b00da2464bac"/>
    <p:sldId xmlns:r="http://schemas.openxmlformats.org/officeDocument/2006/relationships" id="261" r:id="R67033fff0f0545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3273d4b6d84373" /><Relationship Type="http://schemas.openxmlformats.org/officeDocument/2006/relationships/slide" Target="/ppt/slides/slide1.xml" Id="Rc891a3c1cede4879" /><Relationship Type="http://schemas.openxmlformats.org/officeDocument/2006/relationships/slide" Target="/ppt/slides/slide2.xml" Id="R9f5369e9543f42ec" /><Relationship Type="http://schemas.openxmlformats.org/officeDocument/2006/relationships/slide" Target="/ppt/slides/slide3.xml" Id="R9888ba837bf74b43" /><Relationship Type="http://schemas.openxmlformats.org/officeDocument/2006/relationships/slide" Target="/ppt/slides/slide4.xml" Id="R9273e041a9f241f5" /><Relationship Type="http://schemas.openxmlformats.org/officeDocument/2006/relationships/slide" Target="/ppt/slides/slide5.xml" Id="Rc139b00da2464bac" /><Relationship Type="http://schemas.openxmlformats.org/officeDocument/2006/relationships/slide" Target="/ppt/slides/slide6.xml" Id="R67033fff0f0545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45c361894f44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02a8711be4b1c" /><Relationship Type="http://schemas.openxmlformats.org/officeDocument/2006/relationships/theme" Target="/ppt/slideMasters/theme/theme1.xml" Id="R75aa1cff3d1845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702a8711be4b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a91ae4e314c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3e2b4f6f24e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8d83447d94f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d63776e8747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a6dac98fe48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53ff9025842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JAMEKO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JAMEKO HOLDING AS ble etablert [år] og holder til i Eidsvoll.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ARNE FINSBRÅTEN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Odalsvegen 879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916 953 321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