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aa37b13d6c4a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a81b8cd577486c"/>
  </p:sldMasterIdLst>
  <p:sldIdLst>
    <p:sldId xmlns:r="http://schemas.openxmlformats.org/officeDocument/2006/relationships" id="256" r:id="R7b90da28a5ae4d4f"/>
    <p:sldId xmlns:r="http://schemas.openxmlformats.org/officeDocument/2006/relationships" id="257" r:id="R248811a4ab4d4d6a"/>
    <p:sldId xmlns:r="http://schemas.openxmlformats.org/officeDocument/2006/relationships" id="258" r:id="R6535366a9cf74c49"/>
    <p:sldId xmlns:r="http://schemas.openxmlformats.org/officeDocument/2006/relationships" id="259" r:id="R7e303e0889c04f01"/>
    <p:sldId xmlns:r="http://schemas.openxmlformats.org/officeDocument/2006/relationships" id="260" r:id="Re27892718b9344f1"/>
    <p:sldId xmlns:r="http://schemas.openxmlformats.org/officeDocument/2006/relationships" id="261" r:id="R8366f6d898ab4a99"/>
    <p:sldId xmlns:r="http://schemas.openxmlformats.org/officeDocument/2006/relationships" id="262" r:id="R9cb15b6eb4bf42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a81b8cd577486c" /><Relationship Type="http://schemas.openxmlformats.org/officeDocument/2006/relationships/slide" Target="/ppt/slides/slide1.xml" Id="R7b90da28a5ae4d4f" /><Relationship Type="http://schemas.openxmlformats.org/officeDocument/2006/relationships/slide" Target="/ppt/slides/slide2.xml" Id="R248811a4ab4d4d6a" /><Relationship Type="http://schemas.openxmlformats.org/officeDocument/2006/relationships/slide" Target="/ppt/slides/slide3.xml" Id="R6535366a9cf74c49" /><Relationship Type="http://schemas.openxmlformats.org/officeDocument/2006/relationships/slide" Target="/ppt/slides/slide4.xml" Id="R7e303e0889c04f01" /><Relationship Type="http://schemas.openxmlformats.org/officeDocument/2006/relationships/slide" Target="/ppt/slides/slide5.xml" Id="Re27892718b9344f1" /><Relationship Type="http://schemas.openxmlformats.org/officeDocument/2006/relationships/slide" Target="/ppt/slides/slide6.xml" Id="R8366f6d898ab4a99" /><Relationship Type="http://schemas.openxmlformats.org/officeDocument/2006/relationships/slide" Target="/ppt/slides/slide7.xml" Id="R9cb15b6eb4bf42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ebb1f0171d4c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f9903f25c4643" /><Relationship Type="http://schemas.openxmlformats.org/officeDocument/2006/relationships/theme" Target="/ppt/slideMasters/theme/theme1.xml" Id="R3e9f701bee3f46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0f9903f25c46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0deb88dfd45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3c0a3a22c47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90d09efbb42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d7ad2450f4a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f54a2633449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53ca907ab49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b0c7e881148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TYNSET VARME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TYNSET VARME &amp; SANITÆR AS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16 008 870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1 509 081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1 353 662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11 489 631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17 008 545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SVEE JOHNNY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SVEE THOMAS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SVEE JON KONRAD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Elfengveien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33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916 954 913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