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1857dba224a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84818f60e47b9"/>
  </p:sldMasterIdLst>
  <p:sldIdLst>
    <p:sldId xmlns:r="http://schemas.openxmlformats.org/officeDocument/2006/relationships" id="256" r:id="Rdc3020dfe48b48c7"/>
    <p:sldId xmlns:r="http://schemas.openxmlformats.org/officeDocument/2006/relationships" id="257" r:id="R89684aa2cb634764"/>
    <p:sldId xmlns:r="http://schemas.openxmlformats.org/officeDocument/2006/relationships" id="258" r:id="R3ea2f3d6fc054e23"/>
    <p:sldId xmlns:r="http://schemas.openxmlformats.org/officeDocument/2006/relationships" id="259" r:id="Ra13411e1e9244d68"/>
    <p:sldId xmlns:r="http://schemas.openxmlformats.org/officeDocument/2006/relationships" id="260" r:id="Rccb13803018f4945"/>
    <p:sldId xmlns:r="http://schemas.openxmlformats.org/officeDocument/2006/relationships" id="261" r:id="Rf1f6a52f2cb54213"/>
    <p:sldId xmlns:r="http://schemas.openxmlformats.org/officeDocument/2006/relationships" id="262" r:id="R20e89a37f229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84818f60e47b9" /><Relationship Type="http://schemas.openxmlformats.org/officeDocument/2006/relationships/slide" Target="/ppt/slides/slide1.xml" Id="Rdc3020dfe48b48c7" /><Relationship Type="http://schemas.openxmlformats.org/officeDocument/2006/relationships/slide" Target="/ppt/slides/slide2.xml" Id="R89684aa2cb634764" /><Relationship Type="http://schemas.openxmlformats.org/officeDocument/2006/relationships/slide" Target="/ppt/slides/slide3.xml" Id="R3ea2f3d6fc054e23" /><Relationship Type="http://schemas.openxmlformats.org/officeDocument/2006/relationships/slide" Target="/ppt/slides/slide4.xml" Id="Ra13411e1e9244d68" /><Relationship Type="http://schemas.openxmlformats.org/officeDocument/2006/relationships/slide" Target="/ppt/slides/slide5.xml" Id="Rccb13803018f4945" /><Relationship Type="http://schemas.openxmlformats.org/officeDocument/2006/relationships/slide" Target="/ppt/slides/slide6.xml" Id="Rf1f6a52f2cb54213" /><Relationship Type="http://schemas.openxmlformats.org/officeDocument/2006/relationships/slide" Target="/ppt/slides/slide7.xml" Id="R20e89a37f229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2583065f7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12dd9b1c84ec4" /><Relationship Type="http://schemas.openxmlformats.org/officeDocument/2006/relationships/theme" Target="/ppt/slideMasters/theme/theme1.xml" Id="Rd110a585b90c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712dd9b1c8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f4b6aa1ef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12edc7432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4c3c7857a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fe037dbc144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0cd918392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47a0ae233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fb658a3c7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LEEVES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LEEVES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COLIN TANGNES LEEVES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69A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