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a56254ea9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00693ba204757"/>
  </p:sldMasterIdLst>
  <p:sldIdLst>
    <p:sldId xmlns:r="http://schemas.openxmlformats.org/officeDocument/2006/relationships" id="256" r:id="Re22086c798094cfe"/>
    <p:sldId xmlns:r="http://schemas.openxmlformats.org/officeDocument/2006/relationships" id="257" r:id="R95577aa888384a2d"/>
    <p:sldId xmlns:r="http://schemas.openxmlformats.org/officeDocument/2006/relationships" id="258" r:id="Rd5780e6bf47a495c"/>
    <p:sldId xmlns:r="http://schemas.openxmlformats.org/officeDocument/2006/relationships" id="259" r:id="Rbe0086381c174802"/>
    <p:sldId xmlns:r="http://schemas.openxmlformats.org/officeDocument/2006/relationships" id="260" r:id="Re91c828f8a194042"/>
    <p:sldId xmlns:r="http://schemas.openxmlformats.org/officeDocument/2006/relationships" id="261" r:id="R9c638cd457bf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00693ba204757" /><Relationship Type="http://schemas.openxmlformats.org/officeDocument/2006/relationships/slide" Target="/ppt/slides/slide1.xml" Id="Re22086c798094cfe" /><Relationship Type="http://schemas.openxmlformats.org/officeDocument/2006/relationships/slide" Target="/ppt/slides/slide2.xml" Id="R95577aa888384a2d" /><Relationship Type="http://schemas.openxmlformats.org/officeDocument/2006/relationships/slide" Target="/ppt/slides/slide3.xml" Id="Rd5780e6bf47a495c" /><Relationship Type="http://schemas.openxmlformats.org/officeDocument/2006/relationships/slide" Target="/ppt/slides/slide4.xml" Id="Rbe0086381c174802" /><Relationship Type="http://schemas.openxmlformats.org/officeDocument/2006/relationships/slide" Target="/ppt/slides/slide5.xml" Id="Re91c828f8a194042" /><Relationship Type="http://schemas.openxmlformats.org/officeDocument/2006/relationships/slide" Target="/ppt/slides/slide6.xml" Id="R9c638cd457bf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edb97fe0a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20cd0c9c4eeb" /><Relationship Type="http://schemas.openxmlformats.org/officeDocument/2006/relationships/theme" Target="/ppt/slideMasters/theme/theme1.xml" Id="R005ce3587507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520cd0c9c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38611f36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39f71fe63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81f56220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34e4359c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cbbd6b91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0821a99f9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