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8f37a426d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3c06c08d04008"/>
  </p:sldMasterIdLst>
  <p:sldIdLst>
    <p:sldId xmlns:r="http://schemas.openxmlformats.org/officeDocument/2006/relationships" id="256" r:id="R3482f0cbfaa245ee"/>
    <p:sldId xmlns:r="http://schemas.openxmlformats.org/officeDocument/2006/relationships" id="257" r:id="Rb41030d20b63409c"/>
    <p:sldId xmlns:r="http://schemas.openxmlformats.org/officeDocument/2006/relationships" id="258" r:id="R8607b1d38117443d"/>
    <p:sldId xmlns:r="http://schemas.openxmlformats.org/officeDocument/2006/relationships" id="259" r:id="R06affdcf627d443f"/>
    <p:sldId xmlns:r="http://schemas.openxmlformats.org/officeDocument/2006/relationships" id="260" r:id="Rbd1f55a27f00442d"/>
    <p:sldId xmlns:r="http://schemas.openxmlformats.org/officeDocument/2006/relationships" id="261" r:id="R874af39dab2e4e5f"/>
    <p:sldId xmlns:r="http://schemas.openxmlformats.org/officeDocument/2006/relationships" id="262" r:id="R7097f9aa3806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3c06c08d04008" /><Relationship Type="http://schemas.openxmlformats.org/officeDocument/2006/relationships/slide" Target="/ppt/slides/slide1.xml" Id="R3482f0cbfaa245ee" /><Relationship Type="http://schemas.openxmlformats.org/officeDocument/2006/relationships/slide" Target="/ppt/slides/slide2.xml" Id="Rb41030d20b63409c" /><Relationship Type="http://schemas.openxmlformats.org/officeDocument/2006/relationships/slide" Target="/ppt/slides/slide3.xml" Id="R8607b1d38117443d" /><Relationship Type="http://schemas.openxmlformats.org/officeDocument/2006/relationships/slide" Target="/ppt/slides/slide4.xml" Id="R06affdcf627d443f" /><Relationship Type="http://schemas.openxmlformats.org/officeDocument/2006/relationships/slide" Target="/ppt/slides/slide5.xml" Id="Rbd1f55a27f00442d" /><Relationship Type="http://schemas.openxmlformats.org/officeDocument/2006/relationships/slide" Target="/ppt/slides/slide6.xml" Id="R874af39dab2e4e5f" /><Relationship Type="http://schemas.openxmlformats.org/officeDocument/2006/relationships/slide" Target="/ppt/slides/slide7.xml" Id="R7097f9aa3806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6670435e0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5b5cfa7db4d9d" /><Relationship Type="http://schemas.openxmlformats.org/officeDocument/2006/relationships/theme" Target="/ppt/slideMasters/theme/theme1.xml" Id="R37aa169378a441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5b5cfa7db4d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814b20505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0ebcc50441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f015c9443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fc6b60b164b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bb8922b324d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a0d30e55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f59dfef8842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