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5eeb7ee8ec46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2fdd52afe143f1"/>
  </p:sldMasterIdLst>
  <p:sldIdLst>
    <p:sldId xmlns:r="http://schemas.openxmlformats.org/officeDocument/2006/relationships" id="256" r:id="R93f79f88ec9d4099"/>
    <p:sldId xmlns:r="http://schemas.openxmlformats.org/officeDocument/2006/relationships" id="257" r:id="R6a38418863424e98"/>
    <p:sldId xmlns:r="http://schemas.openxmlformats.org/officeDocument/2006/relationships" id="258" r:id="R75357805e201411a"/>
    <p:sldId xmlns:r="http://schemas.openxmlformats.org/officeDocument/2006/relationships" id="259" r:id="R6e4fe9ebc32b4aeb"/>
    <p:sldId xmlns:r="http://schemas.openxmlformats.org/officeDocument/2006/relationships" id="260" r:id="R8a884699ebb44c58"/>
    <p:sldId xmlns:r="http://schemas.openxmlformats.org/officeDocument/2006/relationships" id="261" r:id="Rf097f8b9f24740f3"/>
    <p:sldId xmlns:r="http://schemas.openxmlformats.org/officeDocument/2006/relationships" id="262" r:id="R07dad6464b5e49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2fdd52afe143f1" /><Relationship Type="http://schemas.openxmlformats.org/officeDocument/2006/relationships/slide" Target="/ppt/slides/slide1.xml" Id="R93f79f88ec9d4099" /><Relationship Type="http://schemas.openxmlformats.org/officeDocument/2006/relationships/slide" Target="/ppt/slides/slide2.xml" Id="R6a38418863424e98" /><Relationship Type="http://schemas.openxmlformats.org/officeDocument/2006/relationships/slide" Target="/ppt/slides/slide3.xml" Id="R75357805e201411a" /><Relationship Type="http://schemas.openxmlformats.org/officeDocument/2006/relationships/slide" Target="/ppt/slides/slide4.xml" Id="R6e4fe9ebc32b4aeb" /><Relationship Type="http://schemas.openxmlformats.org/officeDocument/2006/relationships/slide" Target="/ppt/slides/slide5.xml" Id="R8a884699ebb44c58" /><Relationship Type="http://schemas.openxmlformats.org/officeDocument/2006/relationships/slide" Target="/ppt/slides/slide6.xml" Id="Rf097f8b9f24740f3" /><Relationship Type="http://schemas.openxmlformats.org/officeDocument/2006/relationships/slide" Target="/ppt/slides/slide7.xml" Id="R07dad6464b5e49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b69f166c7a48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a8b38ee8a47c6" /><Relationship Type="http://schemas.openxmlformats.org/officeDocument/2006/relationships/theme" Target="/ppt/slideMasters/theme/theme1.xml" Id="R8b1b38c4450a45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0a8b38ee8a47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08195f6b643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4967d25a940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68968eb094e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14cb8db8a43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933f9262349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7f2d0f35047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e130fe9f64c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JABO MANAGEMENT &amp;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JABO MANAGEMENT &amp;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1 615 430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21 947 934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287 062 085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296 816 676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BODDERN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JEKBO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JABO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Elisenbergveien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916 981 007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