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15f8e16b204d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fa95952195495d"/>
  </p:sldMasterIdLst>
  <p:sldIdLst>
    <p:sldId xmlns:r="http://schemas.openxmlformats.org/officeDocument/2006/relationships" id="256" r:id="R7992679e416e4c1f"/>
    <p:sldId xmlns:r="http://schemas.openxmlformats.org/officeDocument/2006/relationships" id="257" r:id="R4969ae26bace4f5f"/>
    <p:sldId xmlns:r="http://schemas.openxmlformats.org/officeDocument/2006/relationships" id="258" r:id="R02fc350a74174259"/>
    <p:sldId xmlns:r="http://schemas.openxmlformats.org/officeDocument/2006/relationships" id="259" r:id="R6bb6283813c846cf"/>
    <p:sldId xmlns:r="http://schemas.openxmlformats.org/officeDocument/2006/relationships" id="260" r:id="R60fc0945e1914c91"/>
    <p:sldId xmlns:r="http://schemas.openxmlformats.org/officeDocument/2006/relationships" id="261" r:id="R159d6165c2324e84"/>
    <p:sldId xmlns:r="http://schemas.openxmlformats.org/officeDocument/2006/relationships" id="262" r:id="R585849f5803b4f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fa95952195495d" /><Relationship Type="http://schemas.openxmlformats.org/officeDocument/2006/relationships/slide" Target="/ppt/slides/slide1.xml" Id="R7992679e416e4c1f" /><Relationship Type="http://schemas.openxmlformats.org/officeDocument/2006/relationships/slide" Target="/ppt/slides/slide2.xml" Id="R4969ae26bace4f5f" /><Relationship Type="http://schemas.openxmlformats.org/officeDocument/2006/relationships/slide" Target="/ppt/slides/slide3.xml" Id="R02fc350a74174259" /><Relationship Type="http://schemas.openxmlformats.org/officeDocument/2006/relationships/slide" Target="/ppt/slides/slide4.xml" Id="R6bb6283813c846cf" /><Relationship Type="http://schemas.openxmlformats.org/officeDocument/2006/relationships/slide" Target="/ppt/slides/slide5.xml" Id="R60fc0945e1914c91" /><Relationship Type="http://schemas.openxmlformats.org/officeDocument/2006/relationships/slide" Target="/ppt/slides/slide6.xml" Id="R159d6165c2324e84" /><Relationship Type="http://schemas.openxmlformats.org/officeDocument/2006/relationships/slide" Target="/ppt/slides/slide7.xml" Id="R585849f5803b4f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24284d128e4c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a381195084ce6" /><Relationship Type="http://schemas.openxmlformats.org/officeDocument/2006/relationships/theme" Target="/ppt/slideMasters/theme/theme1.xml" Id="R11fd5bfc3c5348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aa381195084c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f154f9b9549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96670b4884e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1ee0000f24e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eb172ad9f4b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44b29545f49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dbf0fe70848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feb2f2a7947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VADHEIM ELEKTROCHEMISKE FABRIKER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VADHEIM ELEKTROCHEMISKE FABRIKER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VADHEIM ELEKTROCHEMISKE FABRIKER ble etablert [år] og holder til i Vadheim.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VADHEIM ELEKTROCHEMISKE FABRIKER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VADHEIM ELEKTROCHEMISKE FABRIKER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VADHEIM ELEKTROCHEMISKE FABRIKER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−161 511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5 940 611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5 976 553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VADHEIM ELEKTROCHEMISKE FABRIKER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HORN HENNING  –  28,9 %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GALTUNG ELIN HORN  –  18,5 %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TØNJUM THOROLF HORN  –  18,5 %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ERPECOM JAN AMELN VON  –  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HORN CHRISTIAN  –  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HORN ANNE  –  6,2 %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VADHEIM ELEKTROCHEMISKE FABRIKER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6996 Vadheim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60 40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henning@holding.no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917 045 658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VADHEIM ELEKTROCHEMISKE FABRIKER</a:t>
            </a:r>
          </a:p>
        </p:txBody>
      </p:sp>
    </p:spTree>
  </p:cSld>
  <p:clrMapOvr>
    <a:masterClrMapping xmlns:a="http://schemas.openxmlformats.org/drawingml/2006/main"/>
  </p:clrMapOvr>
</p:sld>
</file>