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1b00108f6a4c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c9b00c1e084bcf"/>
  </p:sldMasterIdLst>
  <p:sldIdLst>
    <p:sldId xmlns:r="http://schemas.openxmlformats.org/officeDocument/2006/relationships" id="256" r:id="R0213e2ed87574b27"/>
    <p:sldId xmlns:r="http://schemas.openxmlformats.org/officeDocument/2006/relationships" id="257" r:id="R3a844199b8b24853"/>
    <p:sldId xmlns:r="http://schemas.openxmlformats.org/officeDocument/2006/relationships" id="258" r:id="R5036a48f63ec4aad"/>
    <p:sldId xmlns:r="http://schemas.openxmlformats.org/officeDocument/2006/relationships" id="259" r:id="R29a72e5d7c164b16"/>
    <p:sldId xmlns:r="http://schemas.openxmlformats.org/officeDocument/2006/relationships" id="260" r:id="Rc05993f575554689"/>
    <p:sldId xmlns:r="http://schemas.openxmlformats.org/officeDocument/2006/relationships" id="261" r:id="Rabbdf20277194dca"/>
    <p:sldId xmlns:r="http://schemas.openxmlformats.org/officeDocument/2006/relationships" id="262" r:id="R2ac4e6faea1f40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c9b00c1e084bcf" /><Relationship Type="http://schemas.openxmlformats.org/officeDocument/2006/relationships/slide" Target="/ppt/slides/slide1.xml" Id="R0213e2ed87574b27" /><Relationship Type="http://schemas.openxmlformats.org/officeDocument/2006/relationships/slide" Target="/ppt/slides/slide2.xml" Id="R3a844199b8b24853" /><Relationship Type="http://schemas.openxmlformats.org/officeDocument/2006/relationships/slide" Target="/ppt/slides/slide3.xml" Id="R5036a48f63ec4aad" /><Relationship Type="http://schemas.openxmlformats.org/officeDocument/2006/relationships/slide" Target="/ppt/slides/slide4.xml" Id="R29a72e5d7c164b16" /><Relationship Type="http://schemas.openxmlformats.org/officeDocument/2006/relationships/slide" Target="/ppt/slides/slide5.xml" Id="Rc05993f575554689" /><Relationship Type="http://schemas.openxmlformats.org/officeDocument/2006/relationships/slide" Target="/ppt/slides/slide6.xml" Id="Rabbdf20277194dca" /><Relationship Type="http://schemas.openxmlformats.org/officeDocument/2006/relationships/slide" Target="/ppt/slides/slide7.xml" Id="R2ac4e6faea1f40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5bb8ceb5a449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7c4fb7b8e4ffc" /><Relationship Type="http://schemas.openxmlformats.org/officeDocument/2006/relationships/theme" Target="/ppt/slideMasters/theme/theme1.xml" Id="R5ea5244cc22446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d7c4fb7b8e4f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8fe5917874c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24802230441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baba7f62947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00cab53c147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11ccdcfc940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ede19eb6447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91f4caccc41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BETONG OG 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BETONG OG STEIN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31 309 688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−1 558 847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−1 525 654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792 563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5 421 022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AA-GRUPPEN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IWONA OG FRANZ HOLDING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PROFFZONE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ADAMCZYK KAMIL MARIUSZ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Ovenstadveien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74 99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bygg.anlegg@gmail.com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bbogs.no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