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6d0d419dab4d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ee62435e56449a"/>
  </p:sldMasterIdLst>
  <p:sldIdLst>
    <p:sldId xmlns:r="http://schemas.openxmlformats.org/officeDocument/2006/relationships" id="256" r:id="R396affe0814943a9"/>
    <p:sldId xmlns:r="http://schemas.openxmlformats.org/officeDocument/2006/relationships" id="257" r:id="R19e3f10ec9b749ee"/>
    <p:sldId xmlns:r="http://schemas.openxmlformats.org/officeDocument/2006/relationships" id="258" r:id="R474d2cb114cb4bed"/>
    <p:sldId xmlns:r="http://schemas.openxmlformats.org/officeDocument/2006/relationships" id="259" r:id="R1e285919d53c420c"/>
    <p:sldId xmlns:r="http://schemas.openxmlformats.org/officeDocument/2006/relationships" id="260" r:id="Rd96e2429fc834ec5"/>
    <p:sldId xmlns:r="http://schemas.openxmlformats.org/officeDocument/2006/relationships" id="261" r:id="R107078a8fcf842a8"/>
    <p:sldId xmlns:r="http://schemas.openxmlformats.org/officeDocument/2006/relationships" id="262" r:id="R76be52226b3a4a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ee62435e56449a" /><Relationship Type="http://schemas.openxmlformats.org/officeDocument/2006/relationships/slide" Target="/ppt/slides/slide1.xml" Id="R396affe0814943a9" /><Relationship Type="http://schemas.openxmlformats.org/officeDocument/2006/relationships/slide" Target="/ppt/slides/slide2.xml" Id="R19e3f10ec9b749ee" /><Relationship Type="http://schemas.openxmlformats.org/officeDocument/2006/relationships/slide" Target="/ppt/slides/slide3.xml" Id="R474d2cb114cb4bed" /><Relationship Type="http://schemas.openxmlformats.org/officeDocument/2006/relationships/slide" Target="/ppt/slides/slide4.xml" Id="R1e285919d53c420c" /><Relationship Type="http://schemas.openxmlformats.org/officeDocument/2006/relationships/slide" Target="/ppt/slides/slide5.xml" Id="Rd96e2429fc834ec5" /><Relationship Type="http://schemas.openxmlformats.org/officeDocument/2006/relationships/slide" Target="/ppt/slides/slide6.xml" Id="R107078a8fcf842a8" /><Relationship Type="http://schemas.openxmlformats.org/officeDocument/2006/relationships/slide" Target="/ppt/slides/slide7.xml" Id="R76be52226b3a4a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eebfdf2264e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80601a41e4f10" /><Relationship Type="http://schemas.openxmlformats.org/officeDocument/2006/relationships/theme" Target="/ppt/slideMasters/theme/theme1.xml" Id="Ref57bb813bbd41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780601a41e4f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8def3a49b4e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ccd6438244c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9ba37387e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9aac7de0f41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4f8b5273742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7b9b47e3a47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75260ed0e49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HOLDING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ISELIN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Egil Storheim, Nedre Ulsetskogen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