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280d18056646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bfa309b5e94e19"/>
  </p:sldMasterIdLst>
  <p:sldIdLst>
    <p:sldId xmlns:r="http://schemas.openxmlformats.org/officeDocument/2006/relationships" id="256" r:id="R272f02c3aa71499c"/>
    <p:sldId xmlns:r="http://schemas.openxmlformats.org/officeDocument/2006/relationships" id="257" r:id="Rcd7f2ea649494f40"/>
    <p:sldId xmlns:r="http://schemas.openxmlformats.org/officeDocument/2006/relationships" id="258" r:id="Re4814ad363dd44a4"/>
    <p:sldId xmlns:r="http://schemas.openxmlformats.org/officeDocument/2006/relationships" id="259" r:id="R517cd723bed44f11"/>
    <p:sldId xmlns:r="http://schemas.openxmlformats.org/officeDocument/2006/relationships" id="260" r:id="R3960b0fb45ab4af0"/>
    <p:sldId xmlns:r="http://schemas.openxmlformats.org/officeDocument/2006/relationships" id="261" r:id="R00d40407ea0949f0"/>
    <p:sldId xmlns:r="http://schemas.openxmlformats.org/officeDocument/2006/relationships" id="262" r:id="R42138093797949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bfa309b5e94e19" /><Relationship Type="http://schemas.openxmlformats.org/officeDocument/2006/relationships/slide" Target="/ppt/slides/slide1.xml" Id="R272f02c3aa71499c" /><Relationship Type="http://schemas.openxmlformats.org/officeDocument/2006/relationships/slide" Target="/ppt/slides/slide2.xml" Id="Rcd7f2ea649494f40" /><Relationship Type="http://schemas.openxmlformats.org/officeDocument/2006/relationships/slide" Target="/ppt/slides/slide3.xml" Id="Re4814ad363dd44a4" /><Relationship Type="http://schemas.openxmlformats.org/officeDocument/2006/relationships/slide" Target="/ppt/slides/slide4.xml" Id="R517cd723bed44f11" /><Relationship Type="http://schemas.openxmlformats.org/officeDocument/2006/relationships/slide" Target="/ppt/slides/slide5.xml" Id="R3960b0fb45ab4af0" /><Relationship Type="http://schemas.openxmlformats.org/officeDocument/2006/relationships/slide" Target="/ppt/slides/slide6.xml" Id="R00d40407ea0949f0" /><Relationship Type="http://schemas.openxmlformats.org/officeDocument/2006/relationships/slide" Target="/ppt/slides/slide7.xml" Id="R42138093797949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d6e7cfd88c4a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bc7cecd3744e4" /><Relationship Type="http://schemas.openxmlformats.org/officeDocument/2006/relationships/theme" Target="/ppt/slideMasters/theme/theme1.xml" Id="R0734cec2143d4c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abc7cecd3744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9614dc62b40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c4455b68142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ca848a97e45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1048d913db4c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69391c71f47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271ee9f3c41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eb51b5d1047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TIDENS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TIDENS BYGG AS ble etablert [år] og holder til i Mogreina.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7 252 591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506 826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260 855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907 840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3 811 702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DAFKU GEZIM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2054 Mogreina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select.solutions@outlook.com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TIDENS BYGG AS</a:t>
            </a:r>
          </a:p>
        </p:txBody>
      </p:sp>
    </p:spTree>
  </p:cSld>
  <p:clrMapOvr>
    <a:masterClrMapping xmlns:a="http://schemas.openxmlformats.org/drawingml/2006/main"/>
  </p:clrMapOvr>
</p:sld>
</file>