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1019df67514d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a08c010be5493e"/>
  </p:sldMasterIdLst>
  <p:sldIdLst>
    <p:sldId xmlns:r="http://schemas.openxmlformats.org/officeDocument/2006/relationships" id="256" r:id="Rfdaeb9639f1441aa"/>
    <p:sldId xmlns:r="http://schemas.openxmlformats.org/officeDocument/2006/relationships" id="257" r:id="Rd628d2f16624447c"/>
    <p:sldId xmlns:r="http://schemas.openxmlformats.org/officeDocument/2006/relationships" id="258" r:id="Rb963271803514373"/>
    <p:sldId xmlns:r="http://schemas.openxmlformats.org/officeDocument/2006/relationships" id="259" r:id="R78ee911449284119"/>
    <p:sldId xmlns:r="http://schemas.openxmlformats.org/officeDocument/2006/relationships" id="260" r:id="R88cf7c6bed674b86"/>
    <p:sldId xmlns:r="http://schemas.openxmlformats.org/officeDocument/2006/relationships" id="261" r:id="Re04287c30a0442d9"/>
    <p:sldId xmlns:r="http://schemas.openxmlformats.org/officeDocument/2006/relationships" id="262" r:id="R61af9bdb8a624b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a08c010be5493e" /><Relationship Type="http://schemas.openxmlformats.org/officeDocument/2006/relationships/slide" Target="/ppt/slides/slide1.xml" Id="Rfdaeb9639f1441aa" /><Relationship Type="http://schemas.openxmlformats.org/officeDocument/2006/relationships/slide" Target="/ppt/slides/slide2.xml" Id="Rd628d2f16624447c" /><Relationship Type="http://schemas.openxmlformats.org/officeDocument/2006/relationships/slide" Target="/ppt/slides/slide3.xml" Id="Rb963271803514373" /><Relationship Type="http://schemas.openxmlformats.org/officeDocument/2006/relationships/slide" Target="/ppt/slides/slide4.xml" Id="R78ee911449284119" /><Relationship Type="http://schemas.openxmlformats.org/officeDocument/2006/relationships/slide" Target="/ppt/slides/slide5.xml" Id="R88cf7c6bed674b86" /><Relationship Type="http://schemas.openxmlformats.org/officeDocument/2006/relationships/slide" Target="/ppt/slides/slide6.xml" Id="Re04287c30a0442d9" /><Relationship Type="http://schemas.openxmlformats.org/officeDocument/2006/relationships/slide" Target="/ppt/slides/slide7.xml" Id="R61af9bdb8a624b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6d1f3705a041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d3e85045e4355" /><Relationship Type="http://schemas.openxmlformats.org/officeDocument/2006/relationships/theme" Target="/ppt/slideMasters/theme/theme1.xml" Id="R132e655ea0ef4a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0d3e85045e43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158c8527149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57a32ce184e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d38e9ace741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bad3ad15e48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c264b18784b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23725cf0f4a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0c316ddd346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OPPONENS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OPPONENS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1 899 713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107 418 099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107 490 761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OLA WOLD-OLSEN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Løkkaskogen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