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62b1bbd30d47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831a15718e41a0"/>
  </p:sldMasterIdLst>
  <p:sldIdLst>
    <p:sldId xmlns:r="http://schemas.openxmlformats.org/officeDocument/2006/relationships" id="256" r:id="R93da9443c8f044a6"/>
    <p:sldId xmlns:r="http://schemas.openxmlformats.org/officeDocument/2006/relationships" id="257" r:id="R4129fd9c76b147fe"/>
    <p:sldId xmlns:r="http://schemas.openxmlformats.org/officeDocument/2006/relationships" id="258" r:id="R90afd0e7f0ca4196"/>
    <p:sldId xmlns:r="http://schemas.openxmlformats.org/officeDocument/2006/relationships" id="259" r:id="R4d95f32bd0c443d1"/>
    <p:sldId xmlns:r="http://schemas.openxmlformats.org/officeDocument/2006/relationships" id="260" r:id="R41fe3a13bb064b42"/>
    <p:sldId xmlns:r="http://schemas.openxmlformats.org/officeDocument/2006/relationships" id="261" r:id="R71819e04b21b4d8d"/>
    <p:sldId xmlns:r="http://schemas.openxmlformats.org/officeDocument/2006/relationships" id="262" r:id="R96b81150c1774b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31a15718e41a0" /><Relationship Type="http://schemas.openxmlformats.org/officeDocument/2006/relationships/slide" Target="/ppt/slides/slide1.xml" Id="R93da9443c8f044a6" /><Relationship Type="http://schemas.openxmlformats.org/officeDocument/2006/relationships/slide" Target="/ppt/slides/slide2.xml" Id="R4129fd9c76b147fe" /><Relationship Type="http://schemas.openxmlformats.org/officeDocument/2006/relationships/slide" Target="/ppt/slides/slide3.xml" Id="R90afd0e7f0ca4196" /><Relationship Type="http://schemas.openxmlformats.org/officeDocument/2006/relationships/slide" Target="/ppt/slides/slide4.xml" Id="R4d95f32bd0c443d1" /><Relationship Type="http://schemas.openxmlformats.org/officeDocument/2006/relationships/slide" Target="/ppt/slides/slide5.xml" Id="R41fe3a13bb064b42" /><Relationship Type="http://schemas.openxmlformats.org/officeDocument/2006/relationships/slide" Target="/ppt/slides/slide6.xml" Id="R71819e04b21b4d8d" /><Relationship Type="http://schemas.openxmlformats.org/officeDocument/2006/relationships/slide" Target="/ppt/slides/slide7.xml" Id="R96b81150c1774b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cfb3759a847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4e7b2340745ab" /><Relationship Type="http://schemas.openxmlformats.org/officeDocument/2006/relationships/theme" Target="/ppt/slideMasters/theme/theme1.xml" Id="R1e58c5f0199141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74e7b2340745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630ae0fd44c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927c878f8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3adaf300f48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f4a6079034a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cce06d07449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fc62cbf494b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ca18b174a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EFA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EFA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597 096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−1 915 135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−2 893 383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33 287 618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36 422 862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AAKRE ROBERT CORFIELD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AAKRE VEGARD CORFIELD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AAKRE ROBERT CORFIELD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Måseskjæret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917 370 591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 HOLDING AS</a:t>
            </a:r>
          </a:p>
        </p:txBody>
      </p:sp>
    </p:spTree>
  </p:cSld>
  <p:clrMapOvr>
    <a:masterClrMapping xmlns:a="http://schemas.openxmlformats.org/drawingml/2006/main"/>
  </p:clrMapOvr>
</p:sld>
</file>