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c010d6eb2140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5039a03fbd4291"/>
  </p:sldMasterIdLst>
  <p:sldIdLst>
    <p:sldId xmlns:r="http://schemas.openxmlformats.org/officeDocument/2006/relationships" id="256" r:id="R5c22f50c7da14918"/>
    <p:sldId xmlns:r="http://schemas.openxmlformats.org/officeDocument/2006/relationships" id="257" r:id="R2ec2731a3830442e"/>
    <p:sldId xmlns:r="http://schemas.openxmlformats.org/officeDocument/2006/relationships" id="258" r:id="Rc69931cfd26d4f7b"/>
    <p:sldId xmlns:r="http://schemas.openxmlformats.org/officeDocument/2006/relationships" id="259" r:id="Rfac7123eb36942b1"/>
    <p:sldId xmlns:r="http://schemas.openxmlformats.org/officeDocument/2006/relationships" id="260" r:id="Rf84fdfd111ed4456"/>
    <p:sldId xmlns:r="http://schemas.openxmlformats.org/officeDocument/2006/relationships" id="261" r:id="Re45968edfa904716"/>
    <p:sldId xmlns:r="http://schemas.openxmlformats.org/officeDocument/2006/relationships" id="262" r:id="R254e225971544e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5039a03fbd4291" /><Relationship Type="http://schemas.openxmlformats.org/officeDocument/2006/relationships/slide" Target="/ppt/slides/slide1.xml" Id="R5c22f50c7da14918" /><Relationship Type="http://schemas.openxmlformats.org/officeDocument/2006/relationships/slide" Target="/ppt/slides/slide2.xml" Id="R2ec2731a3830442e" /><Relationship Type="http://schemas.openxmlformats.org/officeDocument/2006/relationships/slide" Target="/ppt/slides/slide3.xml" Id="Rc69931cfd26d4f7b" /><Relationship Type="http://schemas.openxmlformats.org/officeDocument/2006/relationships/slide" Target="/ppt/slides/slide4.xml" Id="Rfac7123eb36942b1" /><Relationship Type="http://schemas.openxmlformats.org/officeDocument/2006/relationships/slide" Target="/ppt/slides/slide5.xml" Id="Rf84fdfd111ed4456" /><Relationship Type="http://schemas.openxmlformats.org/officeDocument/2006/relationships/slide" Target="/ppt/slides/slide6.xml" Id="Re45968edfa904716" /><Relationship Type="http://schemas.openxmlformats.org/officeDocument/2006/relationships/slide" Target="/ppt/slides/slide7.xml" Id="R254e225971544e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534228563143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8ed6c66184fb4" /><Relationship Type="http://schemas.openxmlformats.org/officeDocument/2006/relationships/theme" Target="/ppt/slideMasters/theme/theme1.xml" Id="R0abb35e3eb134d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58ed6c66184f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f68ffae9d4a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7cd2de77a4c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951676dbf42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58940ec524a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aadd7429544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d0421940a45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1b656972b4f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LØNNEGRUPPEN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LØNNEGRUPPEN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−1 001 378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16 998 802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21 214 627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33 253 793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MAPLE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MSF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Stølegaten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917 439 494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LØNNEGRUPPEN AS</a:t>
            </a:r>
          </a:p>
        </p:txBody>
      </p:sp>
    </p:spTree>
  </p:cSld>
  <p:clrMapOvr>
    <a:masterClrMapping xmlns:a="http://schemas.openxmlformats.org/drawingml/2006/main"/>
  </p:clrMapOvr>
</p:sld>
</file>