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fc7aa180eb43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f6c2f5d274ec2"/>
  </p:sldMasterIdLst>
  <p:sldIdLst>
    <p:sldId xmlns:r="http://schemas.openxmlformats.org/officeDocument/2006/relationships" id="256" r:id="R01b667013c4f478a"/>
    <p:sldId xmlns:r="http://schemas.openxmlformats.org/officeDocument/2006/relationships" id="257" r:id="R51074de29fcc4d97"/>
    <p:sldId xmlns:r="http://schemas.openxmlformats.org/officeDocument/2006/relationships" id="258" r:id="Rf1555e75b6194727"/>
    <p:sldId xmlns:r="http://schemas.openxmlformats.org/officeDocument/2006/relationships" id="259" r:id="R07c4db65d2494819"/>
    <p:sldId xmlns:r="http://schemas.openxmlformats.org/officeDocument/2006/relationships" id="260" r:id="R9c72a8824c3f4500"/>
    <p:sldId xmlns:r="http://schemas.openxmlformats.org/officeDocument/2006/relationships" id="261" r:id="Rb2432778cd7148a0"/>
    <p:sldId xmlns:r="http://schemas.openxmlformats.org/officeDocument/2006/relationships" id="262" r:id="R4012592b6f6744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f6c2f5d274ec2" /><Relationship Type="http://schemas.openxmlformats.org/officeDocument/2006/relationships/slide" Target="/ppt/slides/slide1.xml" Id="R01b667013c4f478a" /><Relationship Type="http://schemas.openxmlformats.org/officeDocument/2006/relationships/slide" Target="/ppt/slides/slide2.xml" Id="R51074de29fcc4d97" /><Relationship Type="http://schemas.openxmlformats.org/officeDocument/2006/relationships/slide" Target="/ppt/slides/slide3.xml" Id="Rf1555e75b6194727" /><Relationship Type="http://schemas.openxmlformats.org/officeDocument/2006/relationships/slide" Target="/ppt/slides/slide4.xml" Id="R07c4db65d2494819" /><Relationship Type="http://schemas.openxmlformats.org/officeDocument/2006/relationships/slide" Target="/ppt/slides/slide5.xml" Id="R9c72a8824c3f4500" /><Relationship Type="http://schemas.openxmlformats.org/officeDocument/2006/relationships/slide" Target="/ppt/slides/slide6.xml" Id="Rb2432778cd7148a0" /><Relationship Type="http://schemas.openxmlformats.org/officeDocument/2006/relationships/slide" Target="/ppt/slides/slide7.xml" Id="R4012592b6f6744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e3aab69d948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5164ad3f74c75" /><Relationship Type="http://schemas.openxmlformats.org/officeDocument/2006/relationships/theme" Target="/ppt/slideMasters/theme/theme1.xml" Id="Rdbfd269bfc4d43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5164ad3f74c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434a904724e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77bfd124848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2380b8bd940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9a5b790f84a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e9f74ef9c4c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2a66bde0949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c1765b630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REIMA INVEST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1 356 426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4 867 219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REIMERS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Ruges vei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917 447 721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