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b7f354db1c4e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6d9c0bff254011"/>
  </p:sldMasterIdLst>
  <p:sldIdLst>
    <p:sldId xmlns:r="http://schemas.openxmlformats.org/officeDocument/2006/relationships" id="256" r:id="Rf72d43a4ac12460b"/>
    <p:sldId xmlns:r="http://schemas.openxmlformats.org/officeDocument/2006/relationships" id="257" r:id="R0ec40fe267fc4f84"/>
    <p:sldId xmlns:r="http://schemas.openxmlformats.org/officeDocument/2006/relationships" id="258" r:id="Re1b7a41bf3934097"/>
    <p:sldId xmlns:r="http://schemas.openxmlformats.org/officeDocument/2006/relationships" id="259" r:id="Red5659f62e6f48f4"/>
    <p:sldId xmlns:r="http://schemas.openxmlformats.org/officeDocument/2006/relationships" id="260" r:id="R4b85aa1b54fc4d05"/>
    <p:sldId xmlns:r="http://schemas.openxmlformats.org/officeDocument/2006/relationships" id="261" r:id="R990ce44460d1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d9c0bff254011" /><Relationship Type="http://schemas.openxmlformats.org/officeDocument/2006/relationships/slide" Target="/ppt/slides/slide1.xml" Id="Rf72d43a4ac12460b" /><Relationship Type="http://schemas.openxmlformats.org/officeDocument/2006/relationships/slide" Target="/ppt/slides/slide2.xml" Id="R0ec40fe267fc4f84" /><Relationship Type="http://schemas.openxmlformats.org/officeDocument/2006/relationships/slide" Target="/ppt/slides/slide3.xml" Id="Re1b7a41bf3934097" /><Relationship Type="http://schemas.openxmlformats.org/officeDocument/2006/relationships/slide" Target="/ppt/slides/slide4.xml" Id="Red5659f62e6f48f4" /><Relationship Type="http://schemas.openxmlformats.org/officeDocument/2006/relationships/slide" Target="/ppt/slides/slide5.xml" Id="R4b85aa1b54fc4d05" /><Relationship Type="http://schemas.openxmlformats.org/officeDocument/2006/relationships/slide" Target="/ppt/slides/slide6.xml" Id="R990ce44460d1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51f770f6f249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cdeac47ef40de" /><Relationship Type="http://schemas.openxmlformats.org/officeDocument/2006/relationships/theme" Target="/ppt/slideMasters/theme/theme1.xml" Id="Rf10f35bf12934b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5cdeac47ef40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8907a275246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5ff1674d44f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573e8a74f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380e962574f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64629521448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5e6a043394f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