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2b40b32073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08c3d396d4f9f"/>
  </p:sldMasterIdLst>
  <p:sldIdLst>
    <p:sldId xmlns:r="http://schemas.openxmlformats.org/officeDocument/2006/relationships" id="256" r:id="Rdab458618990470b"/>
    <p:sldId xmlns:r="http://schemas.openxmlformats.org/officeDocument/2006/relationships" id="257" r:id="R9aadea8e61fd4d69"/>
    <p:sldId xmlns:r="http://schemas.openxmlformats.org/officeDocument/2006/relationships" id="258" r:id="Rf37a8eb7bb524479"/>
    <p:sldId xmlns:r="http://schemas.openxmlformats.org/officeDocument/2006/relationships" id="259" r:id="Rad75110ce9f748e3"/>
    <p:sldId xmlns:r="http://schemas.openxmlformats.org/officeDocument/2006/relationships" id="260" r:id="R0e1891e42c3f43fb"/>
    <p:sldId xmlns:r="http://schemas.openxmlformats.org/officeDocument/2006/relationships" id="261" r:id="R116b423294294e25"/>
    <p:sldId xmlns:r="http://schemas.openxmlformats.org/officeDocument/2006/relationships" id="262" r:id="R35ab6cd58319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08c3d396d4f9f" /><Relationship Type="http://schemas.openxmlformats.org/officeDocument/2006/relationships/slide" Target="/ppt/slides/slide1.xml" Id="Rdab458618990470b" /><Relationship Type="http://schemas.openxmlformats.org/officeDocument/2006/relationships/slide" Target="/ppt/slides/slide2.xml" Id="R9aadea8e61fd4d69" /><Relationship Type="http://schemas.openxmlformats.org/officeDocument/2006/relationships/slide" Target="/ppt/slides/slide3.xml" Id="Rf37a8eb7bb524479" /><Relationship Type="http://schemas.openxmlformats.org/officeDocument/2006/relationships/slide" Target="/ppt/slides/slide4.xml" Id="Rad75110ce9f748e3" /><Relationship Type="http://schemas.openxmlformats.org/officeDocument/2006/relationships/slide" Target="/ppt/slides/slide5.xml" Id="R0e1891e42c3f43fb" /><Relationship Type="http://schemas.openxmlformats.org/officeDocument/2006/relationships/slide" Target="/ppt/slides/slide6.xml" Id="R116b423294294e25" /><Relationship Type="http://schemas.openxmlformats.org/officeDocument/2006/relationships/slide" Target="/ppt/slides/slide7.xml" Id="R35ab6cd58319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414c0dd74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e54529a114a0c" /><Relationship Type="http://schemas.openxmlformats.org/officeDocument/2006/relationships/theme" Target="/ppt/slideMasters/theme/theme1.xml" Id="Rde932ef5daaf42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e54529a11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672f1c68d47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463923a23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59a156d4c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32cafc3e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6c3b77ad4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6be9084544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c0e2f75ec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