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9fae8dea3a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8bf16591943c8"/>
  </p:sldMasterIdLst>
  <p:sldIdLst>
    <p:sldId xmlns:r="http://schemas.openxmlformats.org/officeDocument/2006/relationships" id="256" r:id="Rfd75b6fb4bdb4ae3"/>
    <p:sldId xmlns:r="http://schemas.openxmlformats.org/officeDocument/2006/relationships" id="257" r:id="R0373a7b6328b4903"/>
    <p:sldId xmlns:r="http://schemas.openxmlformats.org/officeDocument/2006/relationships" id="258" r:id="Rc4df65b67d6d4060"/>
    <p:sldId xmlns:r="http://schemas.openxmlformats.org/officeDocument/2006/relationships" id="259" r:id="R2c1e7e352d4e4e23"/>
    <p:sldId xmlns:r="http://schemas.openxmlformats.org/officeDocument/2006/relationships" id="260" r:id="R31f887343994431e"/>
    <p:sldId xmlns:r="http://schemas.openxmlformats.org/officeDocument/2006/relationships" id="261" r:id="R011d57ba42bf43bc"/>
    <p:sldId xmlns:r="http://schemas.openxmlformats.org/officeDocument/2006/relationships" id="262" r:id="R6a2b0658658e46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8bf16591943c8" /><Relationship Type="http://schemas.openxmlformats.org/officeDocument/2006/relationships/slide" Target="/ppt/slides/slide1.xml" Id="Rfd75b6fb4bdb4ae3" /><Relationship Type="http://schemas.openxmlformats.org/officeDocument/2006/relationships/slide" Target="/ppt/slides/slide2.xml" Id="R0373a7b6328b4903" /><Relationship Type="http://schemas.openxmlformats.org/officeDocument/2006/relationships/slide" Target="/ppt/slides/slide3.xml" Id="Rc4df65b67d6d4060" /><Relationship Type="http://schemas.openxmlformats.org/officeDocument/2006/relationships/slide" Target="/ppt/slides/slide4.xml" Id="R2c1e7e352d4e4e23" /><Relationship Type="http://schemas.openxmlformats.org/officeDocument/2006/relationships/slide" Target="/ppt/slides/slide5.xml" Id="R31f887343994431e" /><Relationship Type="http://schemas.openxmlformats.org/officeDocument/2006/relationships/slide" Target="/ppt/slides/slide6.xml" Id="R011d57ba42bf43bc" /><Relationship Type="http://schemas.openxmlformats.org/officeDocument/2006/relationships/slide" Target="/ppt/slides/slide7.xml" Id="R6a2b0658658e46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fb7bea7a4a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c41b9c1344565" /><Relationship Type="http://schemas.openxmlformats.org/officeDocument/2006/relationships/theme" Target="/ppt/slideMasters/theme/theme1.xml" Id="R91db6a015e6840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c41b9c134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9b09197964e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050b99ca84c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5822e8f9846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94dc0d4c34d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82419fe25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29ea08ad74b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fa7e8e9b34e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