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7b965b8acc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b4e39f8fc4c4a"/>
  </p:sldMasterIdLst>
  <p:sldIdLst>
    <p:sldId xmlns:r="http://schemas.openxmlformats.org/officeDocument/2006/relationships" id="256" r:id="R978211bf3c354c23"/>
    <p:sldId xmlns:r="http://schemas.openxmlformats.org/officeDocument/2006/relationships" id="257" r:id="R8995cbf5189740a6"/>
    <p:sldId xmlns:r="http://schemas.openxmlformats.org/officeDocument/2006/relationships" id="258" r:id="R84b80fe915e0462f"/>
    <p:sldId xmlns:r="http://schemas.openxmlformats.org/officeDocument/2006/relationships" id="259" r:id="R003f0b2177ab4c06"/>
    <p:sldId xmlns:r="http://schemas.openxmlformats.org/officeDocument/2006/relationships" id="260" r:id="R63bfd544155e43a9"/>
    <p:sldId xmlns:r="http://schemas.openxmlformats.org/officeDocument/2006/relationships" id="261" r:id="Rc7e2ab247c70410a"/>
    <p:sldId xmlns:r="http://schemas.openxmlformats.org/officeDocument/2006/relationships" id="262" r:id="R78b84cbb9486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b4e39f8fc4c4a" /><Relationship Type="http://schemas.openxmlformats.org/officeDocument/2006/relationships/slide" Target="/ppt/slides/slide1.xml" Id="R978211bf3c354c23" /><Relationship Type="http://schemas.openxmlformats.org/officeDocument/2006/relationships/slide" Target="/ppt/slides/slide2.xml" Id="R8995cbf5189740a6" /><Relationship Type="http://schemas.openxmlformats.org/officeDocument/2006/relationships/slide" Target="/ppt/slides/slide3.xml" Id="R84b80fe915e0462f" /><Relationship Type="http://schemas.openxmlformats.org/officeDocument/2006/relationships/slide" Target="/ppt/slides/slide4.xml" Id="R003f0b2177ab4c06" /><Relationship Type="http://schemas.openxmlformats.org/officeDocument/2006/relationships/slide" Target="/ppt/slides/slide5.xml" Id="R63bfd544155e43a9" /><Relationship Type="http://schemas.openxmlformats.org/officeDocument/2006/relationships/slide" Target="/ppt/slides/slide6.xml" Id="Rc7e2ab247c70410a" /><Relationship Type="http://schemas.openxmlformats.org/officeDocument/2006/relationships/slide" Target="/ppt/slides/slide7.xml" Id="R78b84cbb9486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a98156922c45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6ed3c67874e16" /><Relationship Type="http://schemas.openxmlformats.org/officeDocument/2006/relationships/theme" Target="/ppt/slideMasters/theme/theme1.xml" Id="R5f47ccb0165a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d6ed3c67874e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446d6882a44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5e97c228e42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0eed6b52248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f02000285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0a5ba2e06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04f60faf248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6db69996e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