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6a56c5140e48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aa237e7fa4456e"/>
  </p:sldMasterIdLst>
  <p:sldIdLst>
    <p:sldId xmlns:r="http://schemas.openxmlformats.org/officeDocument/2006/relationships" id="256" r:id="Rc8ee1461ddf740c9"/>
    <p:sldId xmlns:r="http://schemas.openxmlformats.org/officeDocument/2006/relationships" id="257" r:id="R385bdd7f694c4c7e"/>
    <p:sldId xmlns:r="http://schemas.openxmlformats.org/officeDocument/2006/relationships" id="258" r:id="R85a0e033bc3348b9"/>
    <p:sldId xmlns:r="http://schemas.openxmlformats.org/officeDocument/2006/relationships" id="259" r:id="Rc6fbf093926f424c"/>
    <p:sldId xmlns:r="http://schemas.openxmlformats.org/officeDocument/2006/relationships" id="260" r:id="R9b1f5970fc714020"/>
    <p:sldId xmlns:r="http://schemas.openxmlformats.org/officeDocument/2006/relationships" id="261" r:id="R595bee305f294ec5"/>
    <p:sldId xmlns:r="http://schemas.openxmlformats.org/officeDocument/2006/relationships" id="262" r:id="R0c5bb2fdffce41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a237e7fa4456e" /><Relationship Type="http://schemas.openxmlformats.org/officeDocument/2006/relationships/slide" Target="/ppt/slides/slide1.xml" Id="Rc8ee1461ddf740c9" /><Relationship Type="http://schemas.openxmlformats.org/officeDocument/2006/relationships/slide" Target="/ppt/slides/slide2.xml" Id="R385bdd7f694c4c7e" /><Relationship Type="http://schemas.openxmlformats.org/officeDocument/2006/relationships/slide" Target="/ppt/slides/slide3.xml" Id="R85a0e033bc3348b9" /><Relationship Type="http://schemas.openxmlformats.org/officeDocument/2006/relationships/slide" Target="/ppt/slides/slide4.xml" Id="Rc6fbf093926f424c" /><Relationship Type="http://schemas.openxmlformats.org/officeDocument/2006/relationships/slide" Target="/ppt/slides/slide5.xml" Id="R9b1f5970fc714020" /><Relationship Type="http://schemas.openxmlformats.org/officeDocument/2006/relationships/slide" Target="/ppt/slides/slide6.xml" Id="R595bee305f294ec5" /><Relationship Type="http://schemas.openxmlformats.org/officeDocument/2006/relationships/slide" Target="/ppt/slides/slide7.xml" Id="R0c5bb2fdffce41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b37a8e4c1047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eee3372694b3d" /><Relationship Type="http://schemas.openxmlformats.org/officeDocument/2006/relationships/theme" Target="/ppt/slideMasters/theme/theme1.xml" Id="R6dc7e24a544547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1eee3372694b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f46b55c7e48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2e3a597e447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0f334a92c44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903e553e4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59221d172426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2d3ec1c8846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ce9e5690545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ROBOTVEGEN 18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ROBOTVEGEN 18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1 203 304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314 647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34 473 788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194 947 889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216 482 625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KVASSHEIM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Gosenstien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4041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48 33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torbjorn@aquascan.com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917 620 105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ROBOTVEGEN 18 AS</a:t>
            </a:r>
          </a:p>
        </p:txBody>
      </p:sp>
    </p:spTree>
  </p:cSld>
  <p:clrMapOvr>
    <a:masterClrMapping xmlns:a="http://schemas.openxmlformats.org/drawingml/2006/main"/>
  </p:clrMapOvr>
</p:sld>
</file>