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420f2ddd84a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a93a8509b4cbd"/>
  </p:sldMasterIdLst>
  <p:sldIdLst>
    <p:sldId xmlns:r="http://schemas.openxmlformats.org/officeDocument/2006/relationships" id="256" r:id="R1c25a66dad234867"/>
    <p:sldId xmlns:r="http://schemas.openxmlformats.org/officeDocument/2006/relationships" id="257" r:id="Rf6d1fa4cbcce438e"/>
    <p:sldId xmlns:r="http://schemas.openxmlformats.org/officeDocument/2006/relationships" id="258" r:id="R80855af487454ee6"/>
    <p:sldId xmlns:r="http://schemas.openxmlformats.org/officeDocument/2006/relationships" id="259" r:id="Rbd68bf1408504006"/>
    <p:sldId xmlns:r="http://schemas.openxmlformats.org/officeDocument/2006/relationships" id="260" r:id="R4525d6f4f34d4eb4"/>
    <p:sldId xmlns:r="http://schemas.openxmlformats.org/officeDocument/2006/relationships" id="261" r:id="R3e6519571fcb4ee6"/>
    <p:sldId xmlns:r="http://schemas.openxmlformats.org/officeDocument/2006/relationships" id="262" r:id="R718d2e7411fc4d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a93a8509b4cbd" /><Relationship Type="http://schemas.openxmlformats.org/officeDocument/2006/relationships/slide" Target="/ppt/slides/slide1.xml" Id="R1c25a66dad234867" /><Relationship Type="http://schemas.openxmlformats.org/officeDocument/2006/relationships/slide" Target="/ppt/slides/slide2.xml" Id="Rf6d1fa4cbcce438e" /><Relationship Type="http://schemas.openxmlformats.org/officeDocument/2006/relationships/slide" Target="/ppt/slides/slide3.xml" Id="R80855af487454ee6" /><Relationship Type="http://schemas.openxmlformats.org/officeDocument/2006/relationships/slide" Target="/ppt/slides/slide4.xml" Id="Rbd68bf1408504006" /><Relationship Type="http://schemas.openxmlformats.org/officeDocument/2006/relationships/slide" Target="/ppt/slides/slide5.xml" Id="R4525d6f4f34d4eb4" /><Relationship Type="http://schemas.openxmlformats.org/officeDocument/2006/relationships/slide" Target="/ppt/slides/slide6.xml" Id="R3e6519571fcb4ee6" /><Relationship Type="http://schemas.openxmlformats.org/officeDocument/2006/relationships/slide" Target="/ppt/slides/slide7.xml" Id="R718d2e7411fc4d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1c2c5b0fc4e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b5aae93ba4aa0" /><Relationship Type="http://schemas.openxmlformats.org/officeDocument/2006/relationships/theme" Target="/ppt/slideMasters/theme/theme1.xml" Id="R6509de676e3a40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2b5aae93ba4a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21a12ac0f4d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fc2e01da44b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d032ebf70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d21d499b14d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d240f58bf41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92b7b9da3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6befdc962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