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9cc3eb750c4c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4110f023984e6f"/>
  </p:sldMasterIdLst>
  <p:sldIdLst>
    <p:sldId xmlns:r="http://schemas.openxmlformats.org/officeDocument/2006/relationships" id="256" r:id="Rf1e11e16e1434d03"/>
    <p:sldId xmlns:r="http://schemas.openxmlformats.org/officeDocument/2006/relationships" id="257" r:id="Rc1d8ae6d95274d98"/>
    <p:sldId xmlns:r="http://schemas.openxmlformats.org/officeDocument/2006/relationships" id="258" r:id="R15607fa4b77242ed"/>
    <p:sldId xmlns:r="http://schemas.openxmlformats.org/officeDocument/2006/relationships" id="259" r:id="R17d7d8ef036b42fc"/>
    <p:sldId xmlns:r="http://schemas.openxmlformats.org/officeDocument/2006/relationships" id="260" r:id="R6638e0d445c84625"/>
    <p:sldId xmlns:r="http://schemas.openxmlformats.org/officeDocument/2006/relationships" id="261" r:id="R10c25e57a3094f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110f023984e6f" /><Relationship Type="http://schemas.openxmlformats.org/officeDocument/2006/relationships/slide" Target="/ppt/slides/slide1.xml" Id="Rf1e11e16e1434d03" /><Relationship Type="http://schemas.openxmlformats.org/officeDocument/2006/relationships/slide" Target="/ppt/slides/slide2.xml" Id="Rc1d8ae6d95274d98" /><Relationship Type="http://schemas.openxmlformats.org/officeDocument/2006/relationships/slide" Target="/ppt/slides/slide3.xml" Id="R15607fa4b77242ed" /><Relationship Type="http://schemas.openxmlformats.org/officeDocument/2006/relationships/slide" Target="/ppt/slides/slide4.xml" Id="R17d7d8ef036b42fc" /><Relationship Type="http://schemas.openxmlformats.org/officeDocument/2006/relationships/slide" Target="/ppt/slides/slide5.xml" Id="R6638e0d445c84625" /><Relationship Type="http://schemas.openxmlformats.org/officeDocument/2006/relationships/slide" Target="/ppt/slides/slide6.xml" Id="R10c25e57a3094f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c75a1b05a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36ca63fd645f7" /><Relationship Type="http://schemas.openxmlformats.org/officeDocument/2006/relationships/theme" Target="/ppt/slideMasters/theme/theme1.xml" Id="R33a27cb2939943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b36ca63fd645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51c910ead45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188be30d24b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e30e718cf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e0e87158543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841d324eb4e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5e5e47dfd4f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SCANDIDRONE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SCANDIDRONE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917 655 421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SCANDIDRONE AS</a:t>
            </a:r>
          </a:p>
        </p:txBody>
      </p:sp>
    </p:spTree>
  </p:cSld>
  <p:clrMapOvr>
    <a:masterClrMapping xmlns:a="http://schemas.openxmlformats.org/drawingml/2006/main"/>
  </p:clrMapOvr>
</p:sld>
</file>