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8707aa98e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23825c92948b2"/>
  </p:sldMasterIdLst>
  <p:sldIdLst>
    <p:sldId xmlns:r="http://schemas.openxmlformats.org/officeDocument/2006/relationships" id="256" r:id="R2df5fb9c8aa94b31"/>
    <p:sldId xmlns:r="http://schemas.openxmlformats.org/officeDocument/2006/relationships" id="257" r:id="Rd1e2ae0c5f714b56"/>
    <p:sldId xmlns:r="http://schemas.openxmlformats.org/officeDocument/2006/relationships" id="258" r:id="R79de7682ba38491c"/>
    <p:sldId xmlns:r="http://schemas.openxmlformats.org/officeDocument/2006/relationships" id="259" r:id="R72075976adfa4267"/>
    <p:sldId xmlns:r="http://schemas.openxmlformats.org/officeDocument/2006/relationships" id="260" r:id="R09605c065a6a4730"/>
    <p:sldId xmlns:r="http://schemas.openxmlformats.org/officeDocument/2006/relationships" id="261" r:id="R2441d7897d6c4780"/>
    <p:sldId xmlns:r="http://schemas.openxmlformats.org/officeDocument/2006/relationships" id="262" r:id="Rdf1c7759e028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23825c92948b2" /><Relationship Type="http://schemas.openxmlformats.org/officeDocument/2006/relationships/slide" Target="/ppt/slides/slide1.xml" Id="R2df5fb9c8aa94b31" /><Relationship Type="http://schemas.openxmlformats.org/officeDocument/2006/relationships/slide" Target="/ppt/slides/slide2.xml" Id="Rd1e2ae0c5f714b56" /><Relationship Type="http://schemas.openxmlformats.org/officeDocument/2006/relationships/slide" Target="/ppt/slides/slide3.xml" Id="R79de7682ba38491c" /><Relationship Type="http://schemas.openxmlformats.org/officeDocument/2006/relationships/slide" Target="/ppt/slides/slide4.xml" Id="R72075976adfa4267" /><Relationship Type="http://schemas.openxmlformats.org/officeDocument/2006/relationships/slide" Target="/ppt/slides/slide5.xml" Id="R09605c065a6a4730" /><Relationship Type="http://schemas.openxmlformats.org/officeDocument/2006/relationships/slide" Target="/ppt/slides/slide6.xml" Id="R2441d7897d6c4780" /><Relationship Type="http://schemas.openxmlformats.org/officeDocument/2006/relationships/slide" Target="/ppt/slides/slide7.xml" Id="Rdf1c7759e028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2a8545d35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f57f796a42d4" /><Relationship Type="http://schemas.openxmlformats.org/officeDocument/2006/relationships/theme" Target="/ppt/slideMasters/theme/theme1.xml" Id="R551470f247df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ef57f796a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ca97ab31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a30846b21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5e1554a9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507e9783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edff023e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b78447ce2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dc9a034a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ANDERS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