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852af04af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ae919b012416d"/>
  </p:sldMasterIdLst>
  <p:sldIdLst>
    <p:sldId xmlns:r="http://schemas.openxmlformats.org/officeDocument/2006/relationships" id="256" r:id="Rde12d2e4c8a14f43"/>
    <p:sldId xmlns:r="http://schemas.openxmlformats.org/officeDocument/2006/relationships" id="257" r:id="R20cd800d34c24792"/>
    <p:sldId xmlns:r="http://schemas.openxmlformats.org/officeDocument/2006/relationships" id="258" r:id="Rc589efe0b25e4ec9"/>
    <p:sldId xmlns:r="http://schemas.openxmlformats.org/officeDocument/2006/relationships" id="259" r:id="R747e759e7ad14d10"/>
    <p:sldId xmlns:r="http://schemas.openxmlformats.org/officeDocument/2006/relationships" id="260" r:id="R3ff4c273e3dc4f93"/>
    <p:sldId xmlns:r="http://schemas.openxmlformats.org/officeDocument/2006/relationships" id="261" r:id="Racf1774f388e422f"/>
    <p:sldId xmlns:r="http://schemas.openxmlformats.org/officeDocument/2006/relationships" id="262" r:id="R72c507339fe8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ae919b012416d" /><Relationship Type="http://schemas.openxmlformats.org/officeDocument/2006/relationships/slide" Target="/ppt/slides/slide1.xml" Id="Rde12d2e4c8a14f43" /><Relationship Type="http://schemas.openxmlformats.org/officeDocument/2006/relationships/slide" Target="/ppt/slides/slide2.xml" Id="R20cd800d34c24792" /><Relationship Type="http://schemas.openxmlformats.org/officeDocument/2006/relationships/slide" Target="/ppt/slides/slide3.xml" Id="Rc589efe0b25e4ec9" /><Relationship Type="http://schemas.openxmlformats.org/officeDocument/2006/relationships/slide" Target="/ppt/slides/slide4.xml" Id="R747e759e7ad14d10" /><Relationship Type="http://schemas.openxmlformats.org/officeDocument/2006/relationships/slide" Target="/ppt/slides/slide5.xml" Id="R3ff4c273e3dc4f93" /><Relationship Type="http://schemas.openxmlformats.org/officeDocument/2006/relationships/slide" Target="/ppt/slides/slide6.xml" Id="Racf1774f388e422f" /><Relationship Type="http://schemas.openxmlformats.org/officeDocument/2006/relationships/slide" Target="/ppt/slides/slide7.xml" Id="R72c507339fe8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f34b7bf18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20e321e774501" /><Relationship Type="http://schemas.openxmlformats.org/officeDocument/2006/relationships/theme" Target="/ppt/slideMasters/theme/theme1.xml" Id="Rb8d9ab9fbf3c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720e321e77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6a2fc37a5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0c9650c8e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cf0b99b74c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2041a1b97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cc0a94354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4755e811f4d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a3054037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VIDAR RIKARD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Vidar Bø, Kilgata 15C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917 699 372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 HOLDING AS</a:t>
            </a:r>
          </a:p>
        </p:txBody>
      </p:sp>
    </p:spTree>
  </p:cSld>
  <p:clrMapOvr>
    <a:masterClrMapping xmlns:a="http://schemas.openxmlformats.org/drawingml/2006/main"/>
  </p:clrMapOvr>
</p:sld>
</file>