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50d6172d0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326ee12b06427c"/>
  </p:sldMasterIdLst>
  <p:sldIdLst>
    <p:sldId xmlns:r="http://schemas.openxmlformats.org/officeDocument/2006/relationships" id="256" r:id="Rcf04003a4a434566"/>
    <p:sldId xmlns:r="http://schemas.openxmlformats.org/officeDocument/2006/relationships" id="257" r:id="R968160b7cd2846ec"/>
    <p:sldId xmlns:r="http://schemas.openxmlformats.org/officeDocument/2006/relationships" id="258" r:id="R952cd5c43c974625"/>
    <p:sldId xmlns:r="http://schemas.openxmlformats.org/officeDocument/2006/relationships" id="259" r:id="Rc240902721e44809"/>
    <p:sldId xmlns:r="http://schemas.openxmlformats.org/officeDocument/2006/relationships" id="260" r:id="R067205cab20a492a"/>
    <p:sldId xmlns:r="http://schemas.openxmlformats.org/officeDocument/2006/relationships" id="261" r:id="Rf1ef579b648c48ad"/>
    <p:sldId xmlns:r="http://schemas.openxmlformats.org/officeDocument/2006/relationships" id="262" r:id="Rcc01b4f8f740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26ee12b06427c" /><Relationship Type="http://schemas.openxmlformats.org/officeDocument/2006/relationships/slide" Target="/ppt/slides/slide1.xml" Id="Rcf04003a4a434566" /><Relationship Type="http://schemas.openxmlformats.org/officeDocument/2006/relationships/slide" Target="/ppt/slides/slide2.xml" Id="R968160b7cd2846ec" /><Relationship Type="http://schemas.openxmlformats.org/officeDocument/2006/relationships/slide" Target="/ppt/slides/slide3.xml" Id="R952cd5c43c974625" /><Relationship Type="http://schemas.openxmlformats.org/officeDocument/2006/relationships/slide" Target="/ppt/slides/slide4.xml" Id="Rc240902721e44809" /><Relationship Type="http://schemas.openxmlformats.org/officeDocument/2006/relationships/slide" Target="/ppt/slides/slide5.xml" Id="R067205cab20a492a" /><Relationship Type="http://schemas.openxmlformats.org/officeDocument/2006/relationships/slide" Target="/ppt/slides/slide6.xml" Id="Rf1ef579b648c48ad" /><Relationship Type="http://schemas.openxmlformats.org/officeDocument/2006/relationships/slide" Target="/ppt/slides/slide7.xml" Id="Rcc01b4f8f740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fab6d664a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c5b819cc74d3b" /><Relationship Type="http://schemas.openxmlformats.org/officeDocument/2006/relationships/theme" Target="/ppt/slideMasters/theme/theme1.xml" Id="R4be162126c3a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c5b819cc7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24821e46e4d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52af7e9af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d75fa2d9d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ba0d04e2943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3b2e702714b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e1abeb6b34f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f16629e3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