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f73d347f5e42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7d0a93e31e419c"/>
  </p:sldMasterIdLst>
  <p:sldIdLst>
    <p:sldId xmlns:r="http://schemas.openxmlformats.org/officeDocument/2006/relationships" id="256" r:id="R1927893348dd43fe"/>
    <p:sldId xmlns:r="http://schemas.openxmlformats.org/officeDocument/2006/relationships" id="257" r:id="R39de30da9a974a2c"/>
    <p:sldId xmlns:r="http://schemas.openxmlformats.org/officeDocument/2006/relationships" id="258" r:id="R7f0e2880ba754442"/>
    <p:sldId xmlns:r="http://schemas.openxmlformats.org/officeDocument/2006/relationships" id="259" r:id="R258b666116564e05"/>
    <p:sldId xmlns:r="http://schemas.openxmlformats.org/officeDocument/2006/relationships" id="260" r:id="R5becd8ee96f84b36"/>
    <p:sldId xmlns:r="http://schemas.openxmlformats.org/officeDocument/2006/relationships" id="261" r:id="R5e1d9f6a7a2d409c"/>
    <p:sldId xmlns:r="http://schemas.openxmlformats.org/officeDocument/2006/relationships" id="262" r:id="R91b54cc8ca3349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7d0a93e31e419c" /><Relationship Type="http://schemas.openxmlformats.org/officeDocument/2006/relationships/slide" Target="/ppt/slides/slide1.xml" Id="R1927893348dd43fe" /><Relationship Type="http://schemas.openxmlformats.org/officeDocument/2006/relationships/slide" Target="/ppt/slides/slide2.xml" Id="R39de30da9a974a2c" /><Relationship Type="http://schemas.openxmlformats.org/officeDocument/2006/relationships/slide" Target="/ppt/slides/slide3.xml" Id="R7f0e2880ba754442" /><Relationship Type="http://schemas.openxmlformats.org/officeDocument/2006/relationships/slide" Target="/ppt/slides/slide4.xml" Id="R258b666116564e05" /><Relationship Type="http://schemas.openxmlformats.org/officeDocument/2006/relationships/slide" Target="/ppt/slides/slide5.xml" Id="R5becd8ee96f84b36" /><Relationship Type="http://schemas.openxmlformats.org/officeDocument/2006/relationships/slide" Target="/ppt/slides/slide6.xml" Id="R5e1d9f6a7a2d409c" /><Relationship Type="http://schemas.openxmlformats.org/officeDocument/2006/relationships/slide" Target="/ppt/slides/slide7.xml" Id="R91b54cc8ca3349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adc18a5b8e46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55da655d14ce5" /><Relationship Type="http://schemas.openxmlformats.org/officeDocument/2006/relationships/theme" Target="/ppt/slideMasters/theme/theme1.xml" Id="R25991b685e0c4c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055da655d14c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cddce938545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c5f34159842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17a50bfb74f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492d3c95849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4e69d966f4c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56c3aa15d42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9dfde644441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HUS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5 864 264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LE.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PROFIL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