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a0f27dbd05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4e8109ec8d4907"/>
  </p:sldMasterIdLst>
  <p:sldIdLst>
    <p:sldId xmlns:r="http://schemas.openxmlformats.org/officeDocument/2006/relationships" id="256" r:id="R3b45c2b7a2024e0b"/>
    <p:sldId xmlns:r="http://schemas.openxmlformats.org/officeDocument/2006/relationships" id="257" r:id="R8f1667ec95b54d0c"/>
    <p:sldId xmlns:r="http://schemas.openxmlformats.org/officeDocument/2006/relationships" id="258" r:id="R10c30f5be8ee4e9d"/>
    <p:sldId xmlns:r="http://schemas.openxmlformats.org/officeDocument/2006/relationships" id="259" r:id="R0b1eabbfeb6548d5"/>
    <p:sldId xmlns:r="http://schemas.openxmlformats.org/officeDocument/2006/relationships" id="260" r:id="Ra76d47ea5e2e4cdc"/>
    <p:sldId xmlns:r="http://schemas.openxmlformats.org/officeDocument/2006/relationships" id="261" r:id="R6b9e9135ee5b433f"/>
    <p:sldId xmlns:r="http://schemas.openxmlformats.org/officeDocument/2006/relationships" id="262" r:id="Re11ef3577dd941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e8109ec8d4907" /><Relationship Type="http://schemas.openxmlformats.org/officeDocument/2006/relationships/slide" Target="/ppt/slides/slide1.xml" Id="R3b45c2b7a2024e0b" /><Relationship Type="http://schemas.openxmlformats.org/officeDocument/2006/relationships/slide" Target="/ppt/slides/slide2.xml" Id="R8f1667ec95b54d0c" /><Relationship Type="http://schemas.openxmlformats.org/officeDocument/2006/relationships/slide" Target="/ppt/slides/slide3.xml" Id="R10c30f5be8ee4e9d" /><Relationship Type="http://schemas.openxmlformats.org/officeDocument/2006/relationships/slide" Target="/ppt/slides/slide4.xml" Id="R0b1eabbfeb6548d5" /><Relationship Type="http://schemas.openxmlformats.org/officeDocument/2006/relationships/slide" Target="/ppt/slides/slide5.xml" Id="Ra76d47ea5e2e4cdc" /><Relationship Type="http://schemas.openxmlformats.org/officeDocument/2006/relationships/slide" Target="/ppt/slides/slide6.xml" Id="R6b9e9135ee5b433f" /><Relationship Type="http://schemas.openxmlformats.org/officeDocument/2006/relationships/slide" Target="/ppt/slides/slide7.xml" Id="Re11ef3577dd941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e8c41f4f9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4d2a0c15844cd" /><Relationship Type="http://schemas.openxmlformats.org/officeDocument/2006/relationships/theme" Target="/ppt/slideMasters/theme/theme1.xml" Id="Ra6ca753d4e974a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54d2a0c15844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c853a78d4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42949965244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bc272db7b49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ac5f058cb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bc0b74c0d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908b6335047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a0956e9bd4d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