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f14a1c39071429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07e6734b5644a0b"/>
  </p:sldMasterIdLst>
  <p:sldIdLst>
    <p:sldId xmlns:r="http://schemas.openxmlformats.org/officeDocument/2006/relationships" id="256" r:id="R7c008ace976f4d44"/>
    <p:sldId xmlns:r="http://schemas.openxmlformats.org/officeDocument/2006/relationships" id="257" r:id="R12e3bf2979234a0a"/>
    <p:sldId xmlns:r="http://schemas.openxmlformats.org/officeDocument/2006/relationships" id="258" r:id="Rc0af6ba1dcce4db5"/>
    <p:sldId xmlns:r="http://schemas.openxmlformats.org/officeDocument/2006/relationships" id="259" r:id="Rd13a92f823da4ede"/>
    <p:sldId xmlns:r="http://schemas.openxmlformats.org/officeDocument/2006/relationships" id="260" r:id="R22268e56fb4e4fe7"/>
    <p:sldId xmlns:r="http://schemas.openxmlformats.org/officeDocument/2006/relationships" id="261" r:id="R5c2ee664dc4d413b"/>
    <p:sldId xmlns:r="http://schemas.openxmlformats.org/officeDocument/2006/relationships" id="262" r:id="Ra82a94a26089403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07e6734b5644a0b" /><Relationship Type="http://schemas.openxmlformats.org/officeDocument/2006/relationships/slide" Target="/ppt/slides/slide1.xml" Id="R7c008ace976f4d44" /><Relationship Type="http://schemas.openxmlformats.org/officeDocument/2006/relationships/slide" Target="/ppt/slides/slide2.xml" Id="R12e3bf2979234a0a" /><Relationship Type="http://schemas.openxmlformats.org/officeDocument/2006/relationships/slide" Target="/ppt/slides/slide3.xml" Id="Rc0af6ba1dcce4db5" /><Relationship Type="http://schemas.openxmlformats.org/officeDocument/2006/relationships/slide" Target="/ppt/slides/slide4.xml" Id="Rd13a92f823da4ede" /><Relationship Type="http://schemas.openxmlformats.org/officeDocument/2006/relationships/slide" Target="/ppt/slides/slide5.xml" Id="R22268e56fb4e4fe7" /><Relationship Type="http://schemas.openxmlformats.org/officeDocument/2006/relationships/slide" Target="/ppt/slides/slide6.xml" Id="R5c2ee664dc4d413b" /><Relationship Type="http://schemas.openxmlformats.org/officeDocument/2006/relationships/slide" Target="/ppt/slides/slide7.xml" Id="Ra82a94a26089403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2b8d218a6d74e6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5f4f6e725a44a3" /><Relationship Type="http://schemas.openxmlformats.org/officeDocument/2006/relationships/theme" Target="/ppt/slideMasters/theme/theme1.xml" Id="Rdbf2f56e6664430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85f4f6e725a44a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d0752211a74fe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8496ef4bbf445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9aaaf365e141f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5017c85c664bf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e3768d60ab42d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5560ce946042b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9a564b82804dc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IN2TO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IN2TO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IN2TO HOLDING AS ble etablert [år] og holder til i Odda.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IN2TO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IN2TO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IN2TO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−6 173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−6 173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134 162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6 269 850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IN2TO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TORBLÅ INGVALD  –  45,0 %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TORBLÅ TORUN SLEIRE  –  45,0 %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TORBLÅ ERIK SLEIRE  –  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TORBLÅ HOLDING AS  –  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IN2TO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Eitrheim 16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5750 Odda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917 839 697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IN2TO HOLDING AS</a:t>
            </a:r>
          </a:p>
        </p:txBody>
      </p:sp>
    </p:spTree>
  </p:cSld>
  <p:clrMapOvr>
    <a:masterClrMapping xmlns:a="http://schemas.openxmlformats.org/drawingml/2006/main"/>
  </p:clrMapOvr>
</p:sld>
</file>