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f1082092d48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cb110e75a43ea"/>
  </p:sldMasterIdLst>
  <p:sldIdLst>
    <p:sldId xmlns:r="http://schemas.openxmlformats.org/officeDocument/2006/relationships" id="256" r:id="R165ee6b6946645af"/>
    <p:sldId xmlns:r="http://schemas.openxmlformats.org/officeDocument/2006/relationships" id="257" r:id="R95f50a02b9d24012"/>
    <p:sldId xmlns:r="http://schemas.openxmlformats.org/officeDocument/2006/relationships" id="258" r:id="R104e374f429e4fea"/>
    <p:sldId xmlns:r="http://schemas.openxmlformats.org/officeDocument/2006/relationships" id="259" r:id="Rf8b0c33c8ddf42a9"/>
    <p:sldId xmlns:r="http://schemas.openxmlformats.org/officeDocument/2006/relationships" id="260" r:id="R1de15c6274af4ccf"/>
    <p:sldId xmlns:r="http://schemas.openxmlformats.org/officeDocument/2006/relationships" id="261" r:id="R001c6c1b020d45dc"/>
    <p:sldId xmlns:r="http://schemas.openxmlformats.org/officeDocument/2006/relationships" id="262" r:id="R1a5a8bc9ab1b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cb110e75a43ea" /><Relationship Type="http://schemas.openxmlformats.org/officeDocument/2006/relationships/slide" Target="/ppt/slides/slide1.xml" Id="R165ee6b6946645af" /><Relationship Type="http://schemas.openxmlformats.org/officeDocument/2006/relationships/slide" Target="/ppt/slides/slide2.xml" Id="R95f50a02b9d24012" /><Relationship Type="http://schemas.openxmlformats.org/officeDocument/2006/relationships/slide" Target="/ppt/slides/slide3.xml" Id="R104e374f429e4fea" /><Relationship Type="http://schemas.openxmlformats.org/officeDocument/2006/relationships/slide" Target="/ppt/slides/slide4.xml" Id="Rf8b0c33c8ddf42a9" /><Relationship Type="http://schemas.openxmlformats.org/officeDocument/2006/relationships/slide" Target="/ppt/slides/slide5.xml" Id="R1de15c6274af4ccf" /><Relationship Type="http://schemas.openxmlformats.org/officeDocument/2006/relationships/slide" Target="/ppt/slides/slide6.xml" Id="R001c6c1b020d45dc" /><Relationship Type="http://schemas.openxmlformats.org/officeDocument/2006/relationships/slide" Target="/ppt/slides/slide7.xml" Id="R1a5a8bc9ab1b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7c86793944b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ff698470349a9" /><Relationship Type="http://schemas.openxmlformats.org/officeDocument/2006/relationships/theme" Target="/ppt/slideMasters/theme/theme1.xml" Id="R44669ce946a1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ff6984703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a85bc610e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63fa68dc6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d41151d95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12bbe5c6a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d2c671d0848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a679c0859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ff1d63432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KINNA AS ble etablert [år] og holder til i Hjellestad.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1 384 842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GAASØ RUNE ASLAK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Aslak Gaasø, Hjellestadvegen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5259 Hjellestad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KINNA AS</a:t>
            </a:r>
          </a:p>
        </p:txBody>
      </p:sp>
    </p:spTree>
  </p:cSld>
  <p:clrMapOvr>
    <a:masterClrMapping xmlns:a="http://schemas.openxmlformats.org/drawingml/2006/main"/>
  </p:clrMapOvr>
</p:sld>
</file>