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d41935e92f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bb5eda64048d3"/>
  </p:sldMasterIdLst>
  <p:sldIdLst>
    <p:sldId xmlns:r="http://schemas.openxmlformats.org/officeDocument/2006/relationships" id="256" r:id="R4ff4ed7785ca414b"/>
    <p:sldId xmlns:r="http://schemas.openxmlformats.org/officeDocument/2006/relationships" id="257" r:id="R67a7893314264c20"/>
    <p:sldId xmlns:r="http://schemas.openxmlformats.org/officeDocument/2006/relationships" id="258" r:id="Rbaef776fadbd46f4"/>
    <p:sldId xmlns:r="http://schemas.openxmlformats.org/officeDocument/2006/relationships" id="259" r:id="R8c4c220b374e4d75"/>
    <p:sldId xmlns:r="http://schemas.openxmlformats.org/officeDocument/2006/relationships" id="260" r:id="Re430cb6b58d84267"/>
    <p:sldId xmlns:r="http://schemas.openxmlformats.org/officeDocument/2006/relationships" id="261" r:id="Radd1200a5f9d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bb5eda64048d3" /><Relationship Type="http://schemas.openxmlformats.org/officeDocument/2006/relationships/slide" Target="/ppt/slides/slide1.xml" Id="R4ff4ed7785ca414b" /><Relationship Type="http://schemas.openxmlformats.org/officeDocument/2006/relationships/slide" Target="/ppt/slides/slide2.xml" Id="R67a7893314264c20" /><Relationship Type="http://schemas.openxmlformats.org/officeDocument/2006/relationships/slide" Target="/ppt/slides/slide3.xml" Id="Rbaef776fadbd46f4" /><Relationship Type="http://schemas.openxmlformats.org/officeDocument/2006/relationships/slide" Target="/ppt/slides/slide4.xml" Id="R8c4c220b374e4d75" /><Relationship Type="http://schemas.openxmlformats.org/officeDocument/2006/relationships/slide" Target="/ppt/slides/slide5.xml" Id="Re430cb6b58d84267" /><Relationship Type="http://schemas.openxmlformats.org/officeDocument/2006/relationships/slide" Target="/ppt/slides/slide6.xml" Id="Radd1200a5f9d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d16a7833c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bb6c70e7a49ec" /><Relationship Type="http://schemas.openxmlformats.org/officeDocument/2006/relationships/theme" Target="/ppt/slideMasters/theme/theme1.xml" Id="R362a6be34cc1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4bb6c70e7a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3f6be668f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b409d86ac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f95b60258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1580eab2c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e9a6d7e8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69c831e9e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