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363088282748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1c12cf8bc942a7"/>
  </p:sldMasterIdLst>
  <p:sldIdLst>
    <p:sldId xmlns:r="http://schemas.openxmlformats.org/officeDocument/2006/relationships" id="256" r:id="Rff864e321f0946cc"/>
    <p:sldId xmlns:r="http://schemas.openxmlformats.org/officeDocument/2006/relationships" id="257" r:id="R6e11327617044099"/>
    <p:sldId xmlns:r="http://schemas.openxmlformats.org/officeDocument/2006/relationships" id="258" r:id="Rc9dc8a38bfea4da6"/>
    <p:sldId xmlns:r="http://schemas.openxmlformats.org/officeDocument/2006/relationships" id="259" r:id="R5dbc041cdf30426f"/>
    <p:sldId xmlns:r="http://schemas.openxmlformats.org/officeDocument/2006/relationships" id="260" r:id="R373765bde81346da"/>
    <p:sldId xmlns:r="http://schemas.openxmlformats.org/officeDocument/2006/relationships" id="261" r:id="R24dc5f07410f4181"/>
    <p:sldId xmlns:r="http://schemas.openxmlformats.org/officeDocument/2006/relationships" id="262" r:id="R33e6cab3030c42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c12cf8bc942a7" /><Relationship Type="http://schemas.openxmlformats.org/officeDocument/2006/relationships/slide" Target="/ppt/slides/slide1.xml" Id="Rff864e321f0946cc" /><Relationship Type="http://schemas.openxmlformats.org/officeDocument/2006/relationships/slide" Target="/ppt/slides/slide2.xml" Id="R6e11327617044099" /><Relationship Type="http://schemas.openxmlformats.org/officeDocument/2006/relationships/slide" Target="/ppt/slides/slide3.xml" Id="Rc9dc8a38bfea4da6" /><Relationship Type="http://schemas.openxmlformats.org/officeDocument/2006/relationships/slide" Target="/ppt/slides/slide4.xml" Id="R5dbc041cdf30426f" /><Relationship Type="http://schemas.openxmlformats.org/officeDocument/2006/relationships/slide" Target="/ppt/slides/slide5.xml" Id="R373765bde81346da" /><Relationship Type="http://schemas.openxmlformats.org/officeDocument/2006/relationships/slide" Target="/ppt/slides/slide6.xml" Id="R24dc5f07410f4181" /><Relationship Type="http://schemas.openxmlformats.org/officeDocument/2006/relationships/slide" Target="/ppt/slides/slide7.xml" Id="R33e6cab3030c42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f69b3bddd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dc7ffa9e842df" /><Relationship Type="http://schemas.openxmlformats.org/officeDocument/2006/relationships/theme" Target="/ppt/slideMasters/theme/theme1.xml" Id="R3a3a7e150c7d49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9dc7ffa9e842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d7f465b6e4d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b740b52cf4f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a48e4104a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83bdb5e044c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a4d3d824743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b3c1342e644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da63ee60248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 HELGEMO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A-R HELGEMO HOLDING AS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679 656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ROAR HELGEMO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Arnt Roar Helgemo,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