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2c7e8d2ae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4d54562bc41ec"/>
  </p:sldMasterIdLst>
  <p:sldIdLst>
    <p:sldId xmlns:r="http://schemas.openxmlformats.org/officeDocument/2006/relationships" id="256" r:id="R168c4fd629d44968"/>
    <p:sldId xmlns:r="http://schemas.openxmlformats.org/officeDocument/2006/relationships" id="257" r:id="Rd533009e43ac429d"/>
    <p:sldId xmlns:r="http://schemas.openxmlformats.org/officeDocument/2006/relationships" id="258" r:id="R31b7b2472b2f443b"/>
    <p:sldId xmlns:r="http://schemas.openxmlformats.org/officeDocument/2006/relationships" id="259" r:id="Rdbfd2a96faa5479a"/>
    <p:sldId xmlns:r="http://schemas.openxmlformats.org/officeDocument/2006/relationships" id="260" r:id="R1dd1090580e24fad"/>
    <p:sldId xmlns:r="http://schemas.openxmlformats.org/officeDocument/2006/relationships" id="261" r:id="R2c98ac342fbe4eb1"/>
    <p:sldId xmlns:r="http://schemas.openxmlformats.org/officeDocument/2006/relationships" id="262" r:id="Rd44ab92c9d06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4d54562bc41ec" /><Relationship Type="http://schemas.openxmlformats.org/officeDocument/2006/relationships/slide" Target="/ppt/slides/slide1.xml" Id="R168c4fd629d44968" /><Relationship Type="http://schemas.openxmlformats.org/officeDocument/2006/relationships/slide" Target="/ppt/slides/slide2.xml" Id="Rd533009e43ac429d" /><Relationship Type="http://schemas.openxmlformats.org/officeDocument/2006/relationships/slide" Target="/ppt/slides/slide3.xml" Id="R31b7b2472b2f443b" /><Relationship Type="http://schemas.openxmlformats.org/officeDocument/2006/relationships/slide" Target="/ppt/slides/slide4.xml" Id="Rdbfd2a96faa5479a" /><Relationship Type="http://schemas.openxmlformats.org/officeDocument/2006/relationships/slide" Target="/ppt/slides/slide5.xml" Id="R1dd1090580e24fad" /><Relationship Type="http://schemas.openxmlformats.org/officeDocument/2006/relationships/slide" Target="/ppt/slides/slide6.xml" Id="R2c98ac342fbe4eb1" /><Relationship Type="http://schemas.openxmlformats.org/officeDocument/2006/relationships/slide" Target="/ppt/slides/slide7.xml" Id="Rd44ab92c9d06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8c6ddbb6c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1dc89d7434e0f" /><Relationship Type="http://schemas.openxmlformats.org/officeDocument/2006/relationships/theme" Target="/ppt/slideMasters/theme/theme1.xml" Id="R7b5df18c3927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a1dc89d743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65f746af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612bf91414d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d1439fe9d45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ea13d09ae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841cc65c8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9a4fc88274e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4ed335962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FAGERBAKKE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FAGERBAKKE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482 803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184 343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1 735 940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BJØRG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Dr. Holms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3258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917 843 147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FAGERBAKKE HOLDING AS</a:t>
            </a:r>
          </a:p>
        </p:txBody>
      </p:sp>
    </p:spTree>
  </p:cSld>
  <p:clrMapOvr>
    <a:masterClrMapping xmlns:a="http://schemas.openxmlformats.org/drawingml/2006/main"/>
  </p:clrMapOvr>
</p:sld>
</file>