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748cc0f06d5473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75e1a0d24f34d02"/>
  </p:sldMasterIdLst>
  <p:sldIdLst>
    <p:sldId xmlns:r="http://schemas.openxmlformats.org/officeDocument/2006/relationships" id="256" r:id="R444aa746710b4c83"/>
    <p:sldId xmlns:r="http://schemas.openxmlformats.org/officeDocument/2006/relationships" id="257" r:id="R3d38f36cea464162"/>
    <p:sldId xmlns:r="http://schemas.openxmlformats.org/officeDocument/2006/relationships" id="258" r:id="Re05d3e016bfb4b2d"/>
    <p:sldId xmlns:r="http://schemas.openxmlformats.org/officeDocument/2006/relationships" id="259" r:id="R208bb74c1d244570"/>
    <p:sldId xmlns:r="http://schemas.openxmlformats.org/officeDocument/2006/relationships" id="260" r:id="R6b2e984481014b4e"/>
    <p:sldId xmlns:r="http://schemas.openxmlformats.org/officeDocument/2006/relationships" id="261" r:id="R4fc5927f6a7d49fa"/>
    <p:sldId xmlns:r="http://schemas.openxmlformats.org/officeDocument/2006/relationships" id="262" r:id="R988eb871d0a6487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75e1a0d24f34d02" /><Relationship Type="http://schemas.openxmlformats.org/officeDocument/2006/relationships/slide" Target="/ppt/slides/slide1.xml" Id="R444aa746710b4c83" /><Relationship Type="http://schemas.openxmlformats.org/officeDocument/2006/relationships/slide" Target="/ppt/slides/slide2.xml" Id="R3d38f36cea464162" /><Relationship Type="http://schemas.openxmlformats.org/officeDocument/2006/relationships/slide" Target="/ppt/slides/slide3.xml" Id="Re05d3e016bfb4b2d" /><Relationship Type="http://schemas.openxmlformats.org/officeDocument/2006/relationships/slide" Target="/ppt/slides/slide4.xml" Id="R208bb74c1d244570" /><Relationship Type="http://schemas.openxmlformats.org/officeDocument/2006/relationships/slide" Target="/ppt/slides/slide5.xml" Id="R6b2e984481014b4e" /><Relationship Type="http://schemas.openxmlformats.org/officeDocument/2006/relationships/slide" Target="/ppt/slides/slide6.xml" Id="R4fc5927f6a7d49fa" /><Relationship Type="http://schemas.openxmlformats.org/officeDocument/2006/relationships/slide" Target="/ppt/slides/slide7.xml" Id="R988eb871d0a6487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e910fe266594c7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f92a08c6f441e1" /><Relationship Type="http://schemas.openxmlformats.org/officeDocument/2006/relationships/theme" Target="/ppt/slideMasters/theme/theme1.xml" Id="R5e2bd40aff2743b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ff92a08c6f441e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363738e351472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40c79c72c1489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a1f460000e4d3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8173c7174f4fe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0e7fc86813411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21fe074c42495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8c3db61d1c44e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KALD &amp; VARM INSTALLASJON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KALD &amp; VARM INSTALLASJON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KALD &amp; VARM INSTALLASJON AS ble etablert [år] og holder til i Fetsund.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KALD &amp; VARM INSTALLASJON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KALD &amp; VARM INSTALLASJON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KALD &amp; VARM INSTALLASJON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13 897 409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2 201 605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1 728 142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1 701 633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4 939 278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KALD &amp; VARM INSTALLASJON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ENGTRØ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KALD &amp; VARM INSTALLASJON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Gamle Rovenvei 253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1900 Fetsund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917 848 645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KALD &amp; VARM INSTALLASJON AS</a:t>
            </a:r>
          </a:p>
        </p:txBody>
      </p:sp>
    </p:spTree>
  </p:cSld>
  <p:clrMapOvr>
    <a:masterClrMapping xmlns:a="http://schemas.openxmlformats.org/drawingml/2006/main"/>
  </p:clrMapOvr>
</p:sld>
</file>