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58d85e13134b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dbc714bb5044bf"/>
  </p:sldMasterIdLst>
  <p:sldIdLst>
    <p:sldId xmlns:r="http://schemas.openxmlformats.org/officeDocument/2006/relationships" id="256" r:id="Rf087c545980c4bfe"/>
    <p:sldId xmlns:r="http://schemas.openxmlformats.org/officeDocument/2006/relationships" id="257" r:id="R75020dd78c7d439e"/>
    <p:sldId xmlns:r="http://schemas.openxmlformats.org/officeDocument/2006/relationships" id="258" r:id="Rfdfbd6cb209d49ea"/>
    <p:sldId xmlns:r="http://schemas.openxmlformats.org/officeDocument/2006/relationships" id="259" r:id="R7bb700f571cf4bf3"/>
    <p:sldId xmlns:r="http://schemas.openxmlformats.org/officeDocument/2006/relationships" id="260" r:id="Rdecb4571409343e9"/>
    <p:sldId xmlns:r="http://schemas.openxmlformats.org/officeDocument/2006/relationships" id="261" r:id="R05a2733a396d43f6"/>
    <p:sldId xmlns:r="http://schemas.openxmlformats.org/officeDocument/2006/relationships" id="262" r:id="Rc09c52413e8641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dbc714bb5044bf" /><Relationship Type="http://schemas.openxmlformats.org/officeDocument/2006/relationships/slide" Target="/ppt/slides/slide1.xml" Id="Rf087c545980c4bfe" /><Relationship Type="http://schemas.openxmlformats.org/officeDocument/2006/relationships/slide" Target="/ppt/slides/slide2.xml" Id="R75020dd78c7d439e" /><Relationship Type="http://schemas.openxmlformats.org/officeDocument/2006/relationships/slide" Target="/ppt/slides/slide3.xml" Id="Rfdfbd6cb209d49ea" /><Relationship Type="http://schemas.openxmlformats.org/officeDocument/2006/relationships/slide" Target="/ppt/slides/slide4.xml" Id="R7bb700f571cf4bf3" /><Relationship Type="http://schemas.openxmlformats.org/officeDocument/2006/relationships/slide" Target="/ppt/slides/slide5.xml" Id="Rdecb4571409343e9" /><Relationship Type="http://schemas.openxmlformats.org/officeDocument/2006/relationships/slide" Target="/ppt/slides/slide6.xml" Id="R05a2733a396d43f6" /><Relationship Type="http://schemas.openxmlformats.org/officeDocument/2006/relationships/slide" Target="/ppt/slides/slide7.xml" Id="Rc09c52413e8641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fa51cbb23142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c665c96e0464b" /><Relationship Type="http://schemas.openxmlformats.org/officeDocument/2006/relationships/theme" Target="/ppt/slideMasters/theme/theme1.xml" Id="Rcb116f13be5148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2c665c96e046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d7e3e354840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c9d0979e349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d8b77b1d747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f11c5f7754c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80fc3177e4e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29c4271c844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e9e107cea42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HARDING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HARDING EIENDOM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710 700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4 648 918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46 327 984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211 387 376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HARDING TRADING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HARDING TRADING HOLDING II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SILVERDALE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Lauvstøveien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4876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917 855 439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