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bdc1e4efca4b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75bf8f5f7c452a"/>
  </p:sldMasterIdLst>
  <p:sldIdLst>
    <p:sldId xmlns:r="http://schemas.openxmlformats.org/officeDocument/2006/relationships" id="256" r:id="R7aa461c9119f4a64"/>
    <p:sldId xmlns:r="http://schemas.openxmlformats.org/officeDocument/2006/relationships" id="257" r:id="R3b03df1567244d22"/>
    <p:sldId xmlns:r="http://schemas.openxmlformats.org/officeDocument/2006/relationships" id="258" r:id="R518a41b66a15405e"/>
    <p:sldId xmlns:r="http://schemas.openxmlformats.org/officeDocument/2006/relationships" id="259" r:id="Rd9342c8c4f4245b1"/>
    <p:sldId xmlns:r="http://schemas.openxmlformats.org/officeDocument/2006/relationships" id="260" r:id="R58d14d74f4654a3a"/>
    <p:sldId xmlns:r="http://schemas.openxmlformats.org/officeDocument/2006/relationships" id="261" r:id="R66b70734b64d4cf6"/>
    <p:sldId xmlns:r="http://schemas.openxmlformats.org/officeDocument/2006/relationships" id="262" r:id="R229fb7f4c91349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75bf8f5f7c452a" /><Relationship Type="http://schemas.openxmlformats.org/officeDocument/2006/relationships/slide" Target="/ppt/slides/slide1.xml" Id="R7aa461c9119f4a64" /><Relationship Type="http://schemas.openxmlformats.org/officeDocument/2006/relationships/slide" Target="/ppt/slides/slide2.xml" Id="R3b03df1567244d22" /><Relationship Type="http://schemas.openxmlformats.org/officeDocument/2006/relationships/slide" Target="/ppt/slides/slide3.xml" Id="R518a41b66a15405e" /><Relationship Type="http://schemas.openxmlformats.org/officeDocument/2006/relationships/slide" Target="/ppt/slides/slide4.xml" Id="Rd9342c8c4f4245b1" /><Relationship Type="http://schemas.openxmlformats.org/officeDocument/2006/relationships/slide" Target="/ppt/slides/slide5.xml" Id="R58d14d74f4654a3a" /><Relationship Type="http://schemas.openxmlformats.org/officeDocument/2006/relationships/slide" Target="/ppt/slides/slide6.xml" Id="R66b70734b64d4cf6" /><Relationship Type="http://schemas.openxmlformats.org/officeDocument/2006/relationships/slide" Target="/ppt/slides/slide7.xml" Id="R229fb7f4c91349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3f2cbff7da40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bf613b8244b83" /><Relationship Type="http://schemas.openxmlformats.org/officeDocument/2006/relationships/theme" Target="/ppt/slideMasters/theme/theme1.xml" Id="R0633d33ed33d45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fbf613b8244b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ccee06bcd49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4e1166bfe46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cc6857d6341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5b9c983ca4d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620b944f648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b08ec3ca147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9d39779f940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NKP BYGG 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NKP BYGG 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NKP BYGG B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NKP BYGG 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NKP BYGG 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NKP BYGG 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8 551 408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3 859 616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−2 426 214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521 783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77 486 500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NKP BYGG 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NORDSJØ KONTORPARK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NKP BYGG 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abt@basegruppen.no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NKP BYGG B AS</a:t>
            </a:r>
          </a:p>
        </p:txBody>
      </p:sp>
    </p:spTree>
  </p:cSld>
  <p:clrMapOvr>
    <a:masterClrMapping xmlns:a="http://schemas.openxmlformats.org/drawingml/2006/main"/>
  </p:clrMapOvr>
</p:sld>
</file>