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b49d818fe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29f9238a743c6"/>
  </p:sldMasterIdLst>
  <p:sldIdLst>
    <p:sldId xmlns:r="http://schemas.openxmlformats.org/officeDocument/2006/relationships" id="256" r:id="Re36301e8505d4c55"/>
    <p:sldId xmlns:r="http://schemas.openxmlformats.org/officeDocument/2006/relationships" id="257" r:id="Rc29b48a7c57f4d5e"/>
    <p:sldId xmlns:r="http://schemas.openxmlformats.org/officeDocument/2006/relationships" id="258" r:id="R6ea097b35a7c4c68"/>
    <p:sldId xmlns:r="http://schemas.openxmlformats.org/officeDocument/2006/relationships" id="259" r:id="Rf48fbf5adaf7423f"/>
    <p:sldId xmlns:r="http://schemas.openxmlformats.org/officeDocument/2006/relationships" id="260" r:id="R3077819bc1504625"/>
    <p:sldId xmlns:r="http://schemas.openxmlformats.org/officeDocument/2006/relationships" id="261" r:id="R974ac16059444095"/>
    <p:sldId xmlns:r="http://schemas.openxmlformats.org/officeDocument/2006/relationships" id="262" r:id="R0d13c1942796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29f9238a743c6" /><Relationship Type="http://schemas.openxmlformats.org/officeDocument/2006/relationships/slide" Target="/ppt/slides/slide1.xml" Id="Re36301e8505d4c55" /><Relationship Type="http://schemas.openxmlformats.org/officeDocument/2006/relationships/slide" Target="/ppt/slides/slide2.xml" Id="Rc29b48a7c57f4d5e" /><Relationship Type="http://schemas.openxmlformats.org/officeDocument/2006/relationships/slide" Target="/ppt/slides/slide3.xml" Id="R6ea097b35a7c4c68" /><Relationship Type="http://schemas.openxmlformats.org/officeDocument/2006/relationships/slide" Target="/ppt/slides/slide4.xml" Id="Rf48fbf5adaf7423f" /><Relationship Type="http://schemas.openxmlformats.org/officeDocument/2006/relationships/slide" Target="/ppt/slides/slide5.xml" Id="R3077819bc1504625" /><Relationship Type="http://schemas.openxmlformats.org/officeDocument/2006/relationships/slide" Target="/ppt/slides/slide6.xml" Id="R974ac16059444095" /><Relationship Type="http://schemas.openxmlformats.org/officeDocument/2006/relationships/slide" Target="/ppt/slides/slide7.xml" Id="R0d13c1942796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d09b1e59a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b06c1131e43d5" /><Relationship Type="http://schemas.openxmlformats.org/officeDocument/2006/relationships/theme" Target="/ppt/slideMasters/theme/theme1.xml" Id="R97570c973cc9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b06c1131e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513b5e095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4d2df90e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9e40ca7b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dadd5523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716d775d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ae2b302f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f295f728c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