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d02c83dca2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5c72a18a349f0"/>
  </p:sldMasterIdLst>
  <p:sldIdLst>
    <p:sldId xmlns:r="http://schemas.openxmlformats.org/officeDocument/2006/relationships" id="256" r:id="Redf686ab22df4b55"/>
    <p:sldId xmlns:r="http://schemas.openxmlformats.org/officeDocument/2006/relationships" id="257" r:id="Rd83e6c37d99e4a8f"/>
    <p:sldId xmlns:r="http://schemas.openxmlformats.org/officeDocument/2006/relationships" id="258" r:id="R62eead8a28804eb4"/>
    <p:sldId xmlns:r="http://schemas.openxmlformats.org/officeDocument/2006/relationships" id="259" r:id="Ra329aed383e4469b"/>
    <p:sldId xmlns:r="http://schemas.openxmlformats.org/officeDocument/2006/relationships" id="260" r:id="Rdfcae2da71894650"/>
    <p:sldId xmlns:r="http://schemas.openxmlformats.org/officeDocument/2006/relationships" id="261" r:id="Racba07d2c295497e"/>
    <p:sldId xmlns:r="http://schemas.openxmlformats.org/officeDocument/2006/relationships" id="262" r:id="Red5288b8dc95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5c72a18a349f0" /><Relationship Type="http://schemas.openxmlformats.org/officeDocument/2006/relationships/slide" Target="/ppt/slides/slide1.xml" Id="Redf686ab22df4b55" /><Relationship Type="http://schemas.openxmlformats.org/officeDocument/2006/relationships/slide" Target="/ppt/slides/slide2.xml" Id="Rd83e6c37d99e4a8f" /><Relationship Type="http://schemas.openxmlformats.org/officeDocument/2006/relationships/slide" Target="/ppt/slides/slide3.xml" Id="R62eead8a28804eb4" /><Relationship Type="http://schemas.openxmlformats.org/officeDocument/2006/relationships/slide" Target="/ppt/slides/slide4.xml" Id="Ra329aed383e4469b" /><Relationship Type="http://schemas.openxmlformats.org/officeDocument/2006/relationships/slide" Target="/ppt/slides/slide5.xml" Id="Rdfcae2da71894650" /><Relationship Type="http://schemas.openxmlformats.org/officeDocument/2006/relationships/slide" Target="/ppt/slides/slide6.xml" Id="Racba07d2c295497e" /><Relationship Type="http://schemas.openxmlformats.org/officeDocument/2006/relationships/slide" Target="/ppt/slides/slide7.xml" Id="Red5288b8dc95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ed816592245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8956729854623" /><Relationship Type="http://schemas.openxmlformats.org/officeDocument/2006/relationships/theme" Target="/ppt/slideMasters/theme/theme1.xml" Id="R88a2d700e496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895672985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a3a655aee40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22049f05e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bcf9a29a3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9238d282746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52e454e73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48242e756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e4ab60c1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