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3af2ddd9cd49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b0e47c55db4165"/>
  </p:sldMasterIdLst>
  <p:sldIdLst>
    <p:sldId xmlns:r="http://schemas.openxmlformats.org/officeDocument/2006/relationships" id="256" r:id="R0d0592b0855f45b9"/>
    <p:sldId xmlns:r="http://schemas.openxmlformats.org/officeDocument/2006/relationships" id="257" r:id="Re081357119ac40ed"/>
    <p:sldId xmlns:r="http://schemas.openxmlformats.org/officeDocument/2006/relationships" id="258" r:id="Re601c814e925488a"/>
    <p:sldId xmlns:r="http://schemas.openxmlformats.org/officeDocument/2006/relationships" id="259" r:id="R968d182f38f34068"/>
    <p:sldId xmlns:r="http://schemas.openxmlformats.org/officeDocument/2006/relationships" id="260" r:id="R8a9453ce448343bb"/>
    <p:sldId xmlns:r="http://schemas.openxmlformats.org/officeDocument/2006/relationships" id="261" r:id="R8a59f90faf494c50"/>
    <p:sldId xmlns:r="http://schemas.openxmlformats.org/officeDocument/2006/relationships" id="262" r:id="R59e6699b204c4a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b0e47c55db4165" /><Relationship Type="http://schemas.openxmlformats.org/officeDocument/2006/relationships/slide" Target="/ppt/slides/slide1.xml" Id="R0d0592b0855f45b9" /><Relationship Type="http://schemas.openxmlformats.org/officeDocument/2006/relationships/slide" Target="/ppt/slides/slide2.xml" Id="Re081357119ac40ed" /><Relationship Type="http://schemas.openxmlformats.org/officeDocument/2006/relationships/slide" Target="/ppt/slides/slide3.xml" Id="Re601c814e925488a" /><Relationship Type="http://schemas.openxmlformats.org/officeDocument/2006/relationships/slide" Target="/ppt/slides/slide4.xml" Id="R968d182f38f34068" /><Relationship Type="http://schemas.openxmlformats.org/officeDocument/2006/relationships/slide" Target="/ppt/slides/slide5.xml" Id="R8a9453ce448343bb" /><Relationship Type="http://schemas.openxmlformats.org/officeDocument/2006/relationships/slide" Target="/ppt/slides/slide6.xml" Id="R8a59f90faf494c50" /><Relationship Type="http://schemas.openxmlformats.org/officeDocument/2006/relationships/slide" Target="/ppt/slides/slide7.xml" Id="R59e6699b204c4a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4984fc632045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8771dd09447df" /><Relationship Type="http://schemas.openxmlformats.org/officeDocument/2006/relationships/theme" Target="/ppt/slideMasters/theme/theme1.xml" Id="R18be36ea4a1749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38771dd09447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26ade3a8149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83212ae4e48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093fcc3ee4f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6dc9e46a345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1c9ce436c4f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795f73d9a4b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1cc84ddd942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RAKE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RAKE HOLDING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1 176 572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1 180 072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RAKE OLE-ANDREAS NORHEIM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Hamarveien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917 876 193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