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cce7bba4ba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db713373841ed"/>
  </p:sldMasterIdLst>
  <p:sldIdLst>
    <p:sldId xmlns:r="http://schemas.openxmlformats.org/officeDocument/2006/relationships" id="256" r:id="R4330111fb60a4658"/>
    <p:sldId xmlns:r="http://schemas.openxmlformats.org/officeDocument/2006/relationships" id="257" r:id="R624edec5a9c84368"/>
    <p:sldId xmlns:r="http://schemas.openxmlformats.org/officeDocument/2006/relationships" id="258" r:id="Re1869ddf0a624f45"/>
    <p:sldId xmlns:r="http://schemas.openxmlformats.org/officeDocument/2006/relationships" id="259" r:id="Rc8eb477467254608"/>
    <p:sldId xmlns:r="http://schemas.openxmlformats.org/officeDocument/2006/relationships" id="260" r:id="R2447b47bea214e0d"/>
    <p:sldId xmlns:r="http://schemas.openxmlformats.org/officeDocument/2006/relationships" id="261" r:id="Rd53ad4a92d404f43"/>
    <p:sldId xmlns:r="http://schemas.openxmlformats.org/officeDocument/2006/relationships" id="262" r:id="R766703b437fa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db713373841ed" /><Relationship Type="http://schemas.openxmlformats.org/officeDocument/2006/relationships/slide" Target="/ppt/slides/slide1.xml" Id="R4330111fb60a4658" /><Relationship Type="http://schemas.openxmlformats.org/officeDocument/2006/relationships/slide" Target="/ppt/slides/slide2.xml" Id="R624edec5a9c84368" /><Relationship Type="http://schemas.openxmlformats.org/officeDocument/2006/relationships/slide" Target="/ppt/slides/slide3.xml" Id="Re1869ddf0a624f45" /><Relationship Type="http://schemas.openxmlformats.org/officeDocument/2006/relationships/slide" Target="/ppt/slides/slide4.xml" Id="Rc8eb477467254608" /><Relationship Type="http://schemas.openxmlformats.org/officeDocument/2006/relationships/slide" Target="/ppt/slides/slide5.xml" Id="R2447b47bea214e0d" /><Relationship Type="http://schemas.openxmlformats.org/officeDocument/2006/relationships/slide" Target="/ppt/slides/slide6.xml" Id="Rd53ad4a92d404f43" /><Relationship Type="http://schemas.openxmlformats.org/officeDocument/2006/relationships/slide" Target="/ppt/slides/slide7.xml" Id="R766703b437fa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a3447bb49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8ffd347d84c2d" /><Relationship Type="http://schemas.openxmlformats.org/officeDocument/2006/relationships/theme" Target="/ppt/slideMasters/theme/theme1.xml" Id="Rf85e3caf8d42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28ffd347d8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475830254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725a2a944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a6b4993f9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baa9ab66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053a93a848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db9c5ba24f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23e1013c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