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221a093c8f47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860bdf084245ac"/>
  </p:sldMasterIdLst>
  <p:sldIdLst>
    <p:sldId xmlns:r="http://schemas.openxmlformats.org/officeDocument/2006/relationships" id="256" r:id="R0a4048fb89e04e38"/>
    <p:sldId xmlns:r="http://schemas.openxmlformats.org/officeDocument/2006/relationships" id="257" r:id="Rbd9e7403025e44d3"/>
    <p:sldId xmlns:r="http://schemas.openxmlformats.org/officeDocument/2006/relationships" id="258" r:id="R9cd10039fedd41d2"/>
    <p:sldId xmlns:r="http://schemas.openxmlformats.org/officeDocument/2006/relationships" id="259" r:id="Rb28b936d3f8d4452"/>
    <p:sldId xmlns:r="http://schemas.openxmlformats.org/officeDocument/2006/relationships" id="260" r:id="R5d6a17047a084621"/>
    <p:sldId xmlns:r="http://schemas.openxmlformats.org/officeDocument/2006/relationships" id="261" r:id="Rcf8ca45cc0a240ee"/>
    <p:sldId xmlns:r="http://schemas.openxmlformats.org/officeDocument/2006/relationships" id="262" r:id="Rf57c11a8055b4f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860bdf084245ac" /><Relationship Type="http://schemas.openxmlformats.org/officeDocument/2006/relationships/slide" Target="/ppt/slides/slide1.xml" Id="R0a4048fb89e04e38" /><Relationship Type="http://schemas.openxmlformats.org/officeDocument/2006/relationships/slide" Target="/ppt/slides/slide2.xml" Id="Rbd9e7403025e44d3" /><Relationship Type="http://schemas.openxmlformats.org/officeDocument/2006/relationships/slide" Target="/ppt/slides/slide3.xml" Id="R9cd10039fedd41d2" /><Relationship Type="http://schemas.openxmlformats.org/officeDocument/2006/relationships/slide" Target="/ppt/slides/slide4.xml" Id="Rb28b936d3f8d4452" /><Relationship Type="http://schemas.openxmlformats.org/officeDocument/2006/relationships/slide" Target="/ppt/slides/slide5.xml" Id="R5d6a17047a084621" /><Relationship Type="http://schemas.openxmlformats.org/officeDocument/2006/relationships/slide" Target="/ppt/slides/slide6.xml" Id="Rcf8ca45cc0a240ee" /><Relationship Type="http://schemas.openxmlformats.org/officeDocument/2006/relationships/slide" Target="/ppt/slides/slide7.xml" Id="Rf57c11a8055b4f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818cda25a740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1719d9e5d41ac" /><Relationship Type="http://schemas.openxmlformats.org/officeDocument/2006/relationships/theme" Target="/ppt/slideMasters/theme/theme1.xml" Id="Radfac1c3b5024e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b1719d9e5d41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63ba57076946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e57caa94c44f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53c13b533048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c2f4ba5e1349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85d9c650fc47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dc5eaaa6b46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dab5f2c9884b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JARLE BERGS SØNNER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JARLE BERGS SØNNER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JARLE BERGS SØNNER INVEST AS ble etablert [år] og holder til i Værøy.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JARLE BERGS SØNNER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JARLE BERGS SØNNER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JARLE BERGS SØNNER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3 711 000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1 811 469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21 073 842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64 310 054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72 182 640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JARLE BERGS SØNNER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BØRRE BERG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 BERG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JARLE BERGS SØNNER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Vågen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8063 Værøy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917 893 349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JARLE BERGS SØNNER INVEST AS</a:t>
            </a:r>
          </a:p>
        </p:txBody>
      </p:sp>
    </p:spTree>
  </p:cSld>
  <p:clrMapOvr>
    <a:masterClrMapping xmlns:a="http://schemas.openxmlformats.org/drawingml/2006/main"/>
  </p:clrMapOvr>
</p:sld>
</file>